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Archivo Light"/>
      <p:regular r:id="rId59"/>
      <p:bold r:id="rId60"/>
      <p:italic r:id="rId61"/>
      <p:boldItalic r:id="rId62"/>
    </p:embeddedFont>
    <p:embeddedFont>
      <p:font typeface="Cuprum"/>
      <p:regular r:id="rId63"/>
      <p:bold r:id="rId64"/>
      <p:italic r:id="rId65"/>
      <p:boldItalic r:id="rId66"/>
    </p:embeddedFont>
    <p:embeddedFont>
      <p:font typeface="Orbitron"/>
      <p:regular r:id="rId67"/>
      <p:bold r:id="rId68"/>
    </p:embeddedFont>
    <p:embeddedFont>
      <p:font typeface="PT Sans"/>
      <p:regular r:id="rId69"/>
      <p:bold r:id="rId70"/>
      <p:italic r:id="rId71"/>
      <p:boldItalic r:id="rId72"/>
    </p:embeddedFont>
    <p:embeddedFont>
      <p:font typeface="Archiv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841D76-7775-40A5-90E8-7F2B6045F83F}">
  <a:tblStyle styleId="{75841D76-7775-40A5-90E8-7F2B6045F83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139986E-F7B0-405E-B0EB-3E17B569B9B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rchivo-regular.fntdata"/><Relationship Id="rId72" Type="http://schemas.openxmlformats.org/officeDocument/2006/relationships/font" Target="fonts/PTSans-boldItalic.fntdata"/><Relationship Id="rId31" Type="http://schemas.openxmlformats.org/officeDocument/2006/relationships/slide" Target="slides/slide26.xml"/><Relationship Id="rId75" Type="http://schemas.openxmlformats.org/officeDocument/2006/relationships/font" Target="fonts/Archivo-italic.fntdata"/><Relationship Id="rId30" Type="http://schemas.openxmlformats.org/officeDocument/2006/relationships/slide" Target="slides/slide25.xml"/><Relationship Id="rId74" Type="http://schemas.openxmlformats.org/officeDocument/2006/relationships/font" Target="fonts/Archiv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Archiv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chivoLight-boldItalic.fntdata"/><Relationship Id="rId61" Type="http://schemas.openxmlformats.org/officeDocument/2006/relationships/font" Target="fonts/ArchivoLight-italic.fntdata"/><Relationship Id="rId20" Type="http://schemas.openxmlformats.org/officeDocument/2006/relationships/slide" Target="slides/slide15.xml"/><Relationship Id="rId64" Type="http://schemas.openxmlformats.org/officeDocument/2006/relationships/font" Target="fonts/Cuprum-bold.fntdata"/><Relationship Id="rId63" Type="http://schemas.openxmlformats.org/officeDocument/2006/relationships/font" Target="fonts/Cuprum-regular.fntdata"/><Relationship Id="rId22" Type="http://schemas.openxmlformats.org/officeDocument/2006/relationships/slide" Target="slides/slide17.xml"/><Relationship Id="rId66" Type="http://schemas.openxmlformats.org/officeDocument/2006/relationships/font" Target="fonts/Cuprum-boldItalic.fntdata"/><Relationship Id="rId21" Type="http://schemas.openxmlformats.org/officeDocument/2006/relationships/slide" Target="slides/slide16.xml"/><Relationship Id="rId65" Type="http://schemas.openxmlformats.org/officeDocument/2006/relationships/font" Target="fonts/Cuprum-italic.fntdata"/><Relationship Id="rId24" Type="http://schemas.openxmlformats.org/officeDocument/2006/relationships/slide" Target="slides/slide19.xml"/><Relationship Id="rId68" Type="http://schemas.openxmlformats.org/officeDocument/2006/relationships/font" Target="fonts/Orbitron-bold.fntdata"/><Relationship Id="rId23" Type="http://schemas.openxmlformats.org/officeDocument/2006/relationships/slide" Target="slides/slide18.xml"/><Relationship Id="rId67" Type="http://schemas.openxmlformats.org/officeDocument/2006/relationships/font" Target="fonts/Orbitron-regular.fntdata"/><Relationship Id="rId60" Type="http://schemas.openxmlformats.org/officeDocument/2006/relationships/font" Target="fonts/Archivo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rchivoLight-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d5ce03b2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2d5ce03b27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d5ce03b2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g2d5ce03b27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d5ce03b2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g2d5ce03b27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d5ce03b27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g2d5ce03b2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0" name="Google Shape;18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4" name="Google Shape;184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d5ce03b2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0" name="Google Shape;1850;g2d5ce03b2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d5ce03b2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g2d5ce03b2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d5ce03b2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g2d5ce03b27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d5ce03b27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0" name="Google Shape;1880;g2d5ce03b27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6" name="Google Shape;188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2" name="Google Shape;189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31da1ca33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0" name="Google Shape;1900;g31da1ca336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1da1ca33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8" name="Google Shape;1908;g31da1ca33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6" name="Google Shape;191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8" name="Google Shape;192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4" name="Google Shape;193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8" name="Google Shape;16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98627" y="452709"/>
            <a:ext cx="232368" cy="973685"/>
            <a:chOff x="6656577" y="3252597"/>
            <a:chExt cx="232368" cy="973685"/>
          </a:xfrm>
        </p:grpSpPr>
        <p:sp>
          <p:nvSpPr>
            <p:cNvPr id="12" name="Google Shape;12;p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 name="Google Shape;31;p2"/>
          <p:cNvGrpSpPr/>
          <p:nvPr/>
        </p:nvGrpSpPr>
        <p:grpSpPr>
          <a:xfrm>
            <a:off x="107062" y="345649"/>
            <a:ext cx="4182178" cy="4176917"/>
            <a:chOff x="3047674" y="939549"/>
            <a:chExt cx="4182178" cy="4176917"/>
          </a:xfrm>
        </p:grpSpPr>
        <p:sp>
          <p:nvSpPr>
            <p:cNvPr id="32" name="Google Shape;32;p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9" name="Shape 469"/>
        <p:cNvGrpSpPr/>
        <p:nvPr/>
      </p:nvGrpSpPr>
      <p:grpSpPr>
        <a:xfrm>
          <a:off x="0" y="0"/>
          <a:ext cx="0" cy="0"/>
          <a:chOff x="0" y="0"/>
          <a:chExt cx="0" cy="0"/>
        </a:xfrm>
      </p:grpSpPr>
      <p:sp>
        <p:nvSpPr>
          <p:cNvPr id="470" name="Google Shape;470;p11"/>
          <p:cNvSpPr txBox="1"/>
          <p:nvPr>
            <p:ph type="title"/>
          </p:nvPr>
        </p:nvSpPr>
        <p:spPr>
          <a:xfrm>
            <a:off x="728363" y="2063200"/>
            <a:ext cx="3520200" cy="15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71" name="Google Shape;471;p11"/>
          <p:cNvSpPr txBox="1"/>
          <p:nvPr>
            <p:ph idx="2" type="title"/>
          </p:nvPr>
        </p:nvSpPr>
        <p:spPr>
          <a:xfrm>
            <a:off x="1736363" y="1231507"/>
            <a:ext cx="1504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2" name="Google Shape;472;p11"/>
          <p:cNvSpPr txBox="1"/>
          <p:nvPr>
            <p:ph idx="1" type="subTitle"/>
          </p:nvPr>
        </p:nvSpPr>
        <p:spPr>
          <a:xfrm>
            <a:off x="728363" y="3604718"/>
            <a:ext cx="35202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73" name="Google Shape;473;p11"/>
          <p:cNvGrpSpPr/>
          <p:nvPr/>
        </p:nvGrpSpPr>
        <p:grpSpPr>
          <a:xfrm>
            <a:off x="107062" y="345649"/>
            <a:ext cx="5576778" cy="4450079"/>
            <a:chOff x="107062" y="345649"/>
            <a:chExt cx="5576778" cy="4450079"/>
          </a:xfrm>
        </p:grpSpPr>
        <p:grpSp>
          <p:nvGrpSpPr>
            <p:cNvPr id="474" name="Google Shape;474;p11"/>
            <p:cNvGrpSpPr/>
            <p:nvPr/>
          </p:nvGrpSpPr>
          <p:grpSpPr>
            <a:xfrm>
              <a:off x="5035534" y="4146447"/>
              <a:ext cx="648306" cy="649281"/>
              <a:chOff x="5022684" y="4300597"/>
              <a:chExt cx="648306" cy="649281"/>
            </a:xfrm>
          </p:grpSpPr>
          <p:sp>
            <p:nvSpPr>
              <p:cNvPr id="475" name="Google Shape;475;p1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11"/>
            <p:cNvGrpSpPr/>
            <p:nvPr/>
          </p:nvGrpSpPr>
          <p:grpSpPr>
            <a:xfrm>
              <a:off x="198627" y="452709"/>
              <a:ext cx="232368" cy="973685"/>
              <a:chOff x="6656577" y="3252597"/>
              <a:chExt cx="232368" cy="973685"/>
            </a:xfrm>
          </p:grpSpPr>
          <p:sp>
            <p:nvSpPr>
              <p:cNvPr id="480" name="Google Shape;480;p1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1"/>
            <p:cNvGrpSpPr/>
            <p:nvPr/>
          </p:nvGrpSpPr>
          <p:grpSpPr>
            <a:xfrm>
              <a:off x="107062" y="345649"/>
              <a:ext cx="4182178" cy="4176917"/>
              <a:chOff x="3047674" y="939549"/>
              <a:chExt cx="4182178" cy="4176917"/>
            </a:xfrm>
          </p:grpSpPr>
          <p:sp>
            <p:nvSpPr>
              <p:cNvPr id="493" name="Google Shape;493;p11"/>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1"/>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1"/>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1"/>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1"/>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1"/>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1"/>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1" name="Google Shape;501;p11"/>
          <p:cNvGrpSpPr/>
          <p:nvPr/>
        </p:nvGrpSpPr>
        <p:grpSpPr>
          <a:xfrm>
            <a:off x="3967105" y="-2089664"/>
            <a:ext cx="8043475" cy="8043475"/>
            <a:chOff x="1241175" y="-1300650"/>
            <a:chExt cx="8043475" cy="8043475"/>
          </a:xfrm>
        </p:grpSpPr>
        <p:sp>
          <p:nvSpPr>
            <p:cNvPr id="502" name="Google Shape;502;p1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9" name="Shape 509"/>
        <p:cNvGrpSpPr/>
        <p:nvPr/>
      </p:nvGrpSpPr>
      <p:grpSpPr>
        <a:xfrm>
          <a:off x="0" y="0"/>
          <a:ext cx="0" cy="0"/>
          <a:chOff x="0" y="0"/>
          <a:chExt cx="0" cy="0"/>
        </a:xfrm>
      </p:grpSpPr>
      <p:sp>
        <p:nvSpPr>
          <p:cNvPr id="510" name="Google Shape;510;p12"/>
          <p:cNvSpPr txBox="1"/>
          <p:nvPr>
            <p:ph type="title"/>
          </p:nvPr>
        </p:nvSpPr>
        <p:spPr>
          <a:xfrm>
            <a:off x="713100" y="1260275"/>
            <a:ext cx="3535500" cy="558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1" name="Google Shape;511;p12"/>
          <p:cNvSpPr txBox="1"/>
          <p:nvPr>
            <p:ph idx="2" type="title"/>
          </p:nvPr>
        </p:nvSpPr>
        <p:spPr>
          <a:xfrm>
            <a:off x="4895400" y="3195079"/>
            <a:ext cx="3535500" cy="5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2" name="Google Shape;512;p12"/>
          <p:cNvSpPr txBox="1"/>
          <p:nvPr>
            <p:ph idx="1" type="subTitle"/>
          </p:nvPr>
        </p:nvSpPr>
        <p:spPr>
          <a:xfrm>
            <a:off x="4895400" y="3753979"/>
            <a:ext cx="3535500" cy="6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3" name="Google Shape;513;p12"/>
          <p:cNvSpPr txBox="1"/>
          <p:nvPr>
            <p:ph idx="3" type="subTitle"/>
          </p:nvPr>
        </p:nvSpPr>
        <p:spPr>
          <a:xfrm>
            <a:off x="713100" y="1819175"/>
            <a:ext cx="3535500" cy="6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4" name="Google Shape;514;p12"/>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15" name="Google Shape;515;p12"/>
          <p:cNvGrpSpPr/>
          <p:nvPr/>
        </p:nvGrpSpPr>
        <p:grpSpPr>
          <a:xfrm>
            <a:off x="4800605" y="-2897864"/>
            <a:ext cx="8043475" cy="8043475"/>
            <a:chOff x="1241175" y="-1300650"/>
            <a:chExt cx="8043475" cy="8043475"/>
          </a:xfrm>
        </p:grpSpPr>
        <p:sp>
          <p:nvSpPr>
            <p:cNvPr id="516" name="Google Shape;516;p1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12"/>
          <p:cNvGrpSpPr/>
          <p:nvPr/>
        </p:nvGrpSpPr>
        <p:grpSpPr>
          <a:xfrm>
            <a:off x="220727" y="193699"/>
            <a:ext cx="8725138" cy="4796141"/>
            <a:chOff x="220727" y="193699"/>
            <a:chExt cx="8725138" cy="4796141"/>
          </a:xfrm>
        </p:grpSpPr>
        <p:grpSp>
          <p:nvGrpSpPr>
            <p:cNvPr id="524" name="Google Shape;524;p12"/>
            <p:cNvGrpSpPr/>
            <p:nvPr/>
          </p:nvGrpSpPr>
          <p:grpSpPr>
            <a:xfrm>
              <a:off x="551187" y="193699"/>
              <a:ext cx="609540" cy="583574"/>
              <a:chOff x="3105300" y="593625"/>
              <a:chExt cx="256800" cy="245850"/>
            </a:xfrm>
          </p:grpSpPr>
          <p:sp>
            <p:nvSpPr>
              <p:cNvPr id="525" name="Google Shape;525;p1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2"/>
            <p:cNvGrpSpPr/>
            <p:nvPr/>
          </p:nvGrpSpPr>
          <p:grpSpPr>
            <a:xfrm>
              <a:off x="610153" y="4251902"/>
              <a:ext cx="631910" cy="457789"/>
              <a:chOff x="855125" y="679497"/>
              <a:chExt cx="254310" cy="184228"/>
            </a:xfrm>
          </p:grpSpPr>
          <p:sp>
            <p:nvSpPr>
              <p:cNvPr id="530" name="Google Shape;530;p12"/>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12"/>
            <p:cNvGrpSpPr/>
            <p:nvPr/>
          </p:nvGrpSpPr>
          <p:grpSpPr>
            <a:xfrm>
              <a:off x="8297559" y="4340559"/>
              <a:ext cx="648306" cy="649281"/>
              <a:chOff x="5022684" y="4300597"/>
              <a:chExt cx="648306" cy="649281"/>
            </a:xfrm>
          </p:grpSpPr>
          <p:sp>
            <p:nvSpPr>
              <p:cNvPr id="534" name="Google Shape;534;p1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12"/>
            <p:cNvGrpSpPr/>
            <p:nvPr/>
          </p:nvGrpSpPr>
          <p:grpSpPr>
            <a:xfrm>
              <a:off x="7250460" y="1777966"/>
              <a:ext cx="365869" cy="328105"/>
              <a:chOff x="7194285" y="1228366"/>
              <a:chExt cx="365869" cy="328105"/>
            </a:xfrm>
          </p:grpSpPr>
          <p:sp>
            <p:nvSpPr>
              <p:cNvPr id="539" name="Google Shape;539;p1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 name="Google Shape;543;p12"/>
            <p:cNvSpPr/>
            <p:nvPr/>
          </p:nvSpPr>
          <p:spPr>
            <a:xfrm>
              <a:off x="1471030" y="40605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4" name="Google Shape;544;p12"/>
            <p:cNvGrpSpPr/>
            <p:nvPr/>
          </p:nvGrpSpPr>
          <p:grpSpPr>
            <a:xfrm>
              <a:off x="8566483" y="404987"/>
              <a:ext cx="355723" cy="1888212"/>
              <a:chOff x="124471" y="1153724"/>
              <a:chExt cx="355723" cy="1888212"/>
            </a:xfrm>
          </p:grpSpPr>
          <p:sp>
            <p:nvSpPr>
              <p:cNvPr id="545" name="Google Shape;545;p12"/>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12"/>
            <p:cNvGrpSpPr/>
            <p:nvPr/>
          </p:nvGrpSpPr>
          <p:grpSpPr>
            <a:xfrm>
              <a:off x="220727" y="2508884"/>
              <a:ext cx="232368" cy="973685"/>
              <a:chOff x="6656577" y="3252597"/>
              <a:chExt cx="232368" cy="973685"/>
            </a:xfrm>
          </p:grpSpPr>
          <p:sp>
            <p:nvSpPr>
              <p:cNvPr id="551" name="Google Shape;551;p1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3" name="Shape 563"/>
        <p:cNvGrpSpPr/>
        <p:nvPr/>
      </p:nvGrpSpPr>
      <p:grpSpPr>
        <a:xfrm>
          <a:off x="0" y="0"/>
          <a:ext cx="0" cy="0"/>
          <a:chOff x="0" y="0"/>
          <a:chExt cx="0" cy="0"/>
        </a:xfrm>
      </p:grpSpPr>
      <p:sp>
        <p:nvSpPr>
          <p:cNvPr id="564" name="Google Shape;564;p1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65" name="Google Shape;565;p13"/>
          <p:cNvGrpSpPr/>
          <p:nvPr/>
        </p:nvGrpSpPr>
        <p:grpSpPr>
          <a:xfrm>
            <a:off x="4800605" y="-2897864"/>
            <a:ext cx="8043475" cy="8043475"/>
            <a:chOff x="1241175" y="-1300650"/>
            <a:chExt cx="8043475" cy="8043475"/>
          </a:xfrm>
        </p:grpSpPr>
        <p:sp>
          <p:nvSpPr>
            <p:cNvPr id="566" name="Google Shape;566;p1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13"/>
          <p:cNvGrpSpPr/>
          <p:nvPr/>
        </p:nvGrpSpPr>
        <p:grpSpPr>
          <a:xfrm>
            <a:off x="149053" y="4565252"/>
            <a:ext cx="631910" cy="457789"/>
            <a:chOff x="855125" y="679497"/>
            <a:chExt cx="254310" cy="184228"/>
          </a:xfrm>
        </p:grpSpPr>
        <p:sp>
          <p:nvSpPr>
            <p:cNvPr id="574" name="Google Shape;574;p1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13"/>
          <p:cNvGrpSpPr/>
          <p:nvPr/>
        </p:nvGrpSpPr>
        <p:grpSpPr>
          <a:xfrm>
            <a:off x="8566487" y="4536452"/>
            <a:ext cx="482553" cy="515376"/>
            <a:chOff x="5188437" y="4434502"/>
            <a:chExt cx="482553" cy="515376"/>
          </a:xfrm>
        </p:grpSpPr>
        <p:sp>
          <p:nvSpPr>
            <p:cNvPr id="578" name="Google Shape;578;p13"/>
            <p:cNvSpPr/>
            <p:nvPr/>
          </p:nvSpPr>
          <p:spPr>
            <a:xfrm>
              <a:off x="5188437" y="47118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13"/>
          <p:cNvGrpSpPr/>
          <p:nvPr/>
        </p:nvGrpSpPr>
        <p:grpSpPr>
          <a:xfrm>
            <a:off x="8566483" y="404987"/>
            <a:ext cx="355723" cy="1888212"/>
            <a:chOff x="124471" y="1153724"/>
            <a:chExt cx="355723" cy="1888212"/>
          </a:xfrm>
        </p:grpSpPr>
        <p:sp>
          <p:nvSpPr>
            <p:cNvPr id="582" name="Google Shape;582;p1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13"/>
          <p:cNvGrpSpPr/>
          <p:nvPr/>
        </p:nvGrpSpPr>
        <p:grpSpPr>
          <a:xfrm>
            <a:off x="149052" y="264134"/>
            <a:ext cx="232368" cy="973685"/>
            <a:chOff x="6656577" y="3252597"/>
            <a:chExt cx="232368" cy="973685"/>
          </a:xfrm>
        </p:grpSpPr>
        <p:sp>
          <p:nvSpPr>
            <p:cNvPr id="588" name="Google Shape;588;p1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13"/>
          <p:cNvGrpSpPr/>
          <p:nvPr/>
        </p:nvGrpSpPr>
        <p:grpSpPr>
          <a:xfrm>
            <a:off x="7173812" y="193699"/>
            <a:ext cx="609540" cy="583574"/>
            <a:chOff x="3105300" y="593625"/>
            <a:chExt cx="256800" cy="245850"/>
          </a:xfrm>
        </p:grpSpPr>
        <p:sp>
          <p:nvSpPr>
            <p:cNvPr id="601" name="Google Shape;601;p1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5" name="Shape 605"/>
        <p:cNvGrpSpPr/>
        <p:nvPr/>
      </p:nvGrpSpPr>
      <p:grpSpPr>
        <a:xfrm>
          <a:off x="0" y="0"/>
          <a:ext cx="0" cy="0"/>
          <a:chOff x="0" y="0"/>
          <a:chExt cx="0" cy="0"/>
        </a:xfrm>
      </p:grpSpPr>
      <p:sp>
        <p:nvSpPr>
          <p:cNvPr id="606" name="Google Shape;606;p14"/>
          <p:cNvSpPr txBox="1"/>
          <p:nvPr>
            <p:ph idx="1" type="body"/>
          </p:nvPr>
        </p:nvSpPr>
        <p:spPr>
          <a:xfrm>
            <a:off x="4419600" y="1340893"/>
            <a:ext cx="3858900" cy="2616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07" name="Google Shape;607;p14"/>
          <p:cNvSpPr txBox="1"/>
          <p:nvPr>
            <p:ph type="title"/>
          </p:nvPr>
        </p:nvSpPr>
        <p:spPr>
          <a:xfrm>
            <a:off x="713100" y="2012175"/>
            <a:ext cx="2755200" cy="10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608" name="Google Shape;608;p14"/>
          <p:cNvGrpSpPr/>
          <p:nvPr/>
        </p:nvGrpSpPr>
        <p:grpSpPr>
          <a:xfrm>
            <a:off x="4846105" y="-5016964"/>
            <a:ext cx="8043475" cy="8043475"/>
            <a:chOff x="1241175" y="-1300650"/>
            <a:chExt cx="8043475" cy="8043475"/>
          </a:xfrm>
        </p:grpSpPr>
        <p:sp>
          <p:nvSpPr>
            <p:cNvPr id="609" name="Google Shape;609;p1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14"/>
          <p:cNvGrpSpPr/>
          <p:nvPr/>
        </p:nvGrpSpPr>
        <p:grpSpPr>
          <a:xfrm>
            <a:off x="280137" y="93801"/>
            <a:ext cx="8677907" cy="4873927"/>
            <a:chOff x="280137" y="93801"/>
            <a:chExt cx="8677907" cy="4873927"/>
          </a:xfrm>
        </p:grpSpPr>
        <p:sp>
          <p:nvSpPr>
            <p:cNvPr id="617" name="Google Shape;617;p14"/>
            <p:cNvSpPr/>
            <p:nvPr/>
          </p:nvSpPr>
          <p:spPr>
            <a:xfrm>
              <a:off x="7601469" y="93801"/>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8" name="Google Shape;618;p14"/>
            <p:cNvGrpSpPr/>
            <p:nvPr/>
          </p:nvGrpSpPr>
          <p:grpSpPr>
            <a:xfrm>
              <a:off x="4632210" y="228066"/>
              <a:ext cx="365869" cy="328105"/>
              <a:chOff x="7194285" y="1228366"/>
              <a:chExt cx="365869" cy="328105"/>
            </a:xfrm>
          </p:grpSpPr>
          <p:sp>
            <p:nvSpPr>
              <p:cNvPr id="619" name="Google Shape;619;p14"/>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4"/>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4"/>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4"/>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14"/>
            <p:cNvSpPr/>
            <p:nvPr/>
          </p:nvSpPr>
          <p:spPr>
            <a:xfrm>
              <a:off x="860780" y="2964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14"/>
            <p:cNvGrpSpPr/>
            <p:nvPr/>
          </p:nvGrpSpPr>
          <p:grpSpPr>
            <a:xfrm>
              <a:off x="8602321" y="2462062"/>
              <a:ext cx="355723" cy="1888212"/>
              <a:chOff x="124471" y="1153724"/>
              <a:chExt cx="355723" cy="1888212"/>
            </a:xfrm>
          </p:grpSpPr>
          <p:sp>
            <p:nvSpPr>
              <p:cNvPr id="625" name="Google Shape;625;p14"/>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4"/>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4"/>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4"/>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14"/>
            <p:cNvGrpSpPr/>
            <p:nvPr/>
          </p:nvGrpSpPr>
          <p:grpSpPr>
            <a:xfrm>
              <a:off x="280137" y="1059674"/>
              <a:ext cx="609540" cy="583574"/>
              <a:chOff x="3105300" y="593625"/>
              <a:chExt cx="256800" cy="245850"/>
            </a:xfrm>
          </p:grpSpPr>
          <p:sp>
            <p:nvSpPr>
              <p:cNvPr id="631" name="Google Shape;631;p1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4"/>
            <p:cNvGrpSpPr/>
            <p:nvPr/>
          </p:nvGrpSpPr>
          <p:grpSpPr>
            <a:xfrm>
              <a:off x="488778" y="4452227"/>
              <a:ext cx="631910" cy="457789"/>
              <a:chOff x="855125" y="679497"/>
              <a:chExt cx="254310" cy="184228"/>
            </a:xfrm>
          </p:grpSpPr>
          <p:sp>
            <p:nvSpPr>
              <p:cNvPr id="636" name="Google Shape;636;p1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14"/>
            <p:cNvGrpSpPr/>
            <p:nvPr/>
          </p:nvGrpSpPr>
          <p:grpSpPr>
            <a:xfrm>
              <a:off x="7450012" y="4632477"/>
              <a:ext cx="456233" cy="335251"/>
              <a:chOff x="8353512" y="4107552"/>
              <a:chExt cx="456233" cy="335251"/>
            </a:xfrm>
          </p:grpSpPr>
          <p:sp>
            <p:nvSpPr>
              <p:cNvPr id="640" name="Google Shape;640;p14"/>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3" name="Shape 643"/>
        <p:cNvGrpSpPr/>
        <p:nvPr/>
      </p:nvGrpSpPr>
      <p:grpSpPr>
        <a:xfrm>
          <a:off x="0" y="0"/>
          <a:ext cx="0" cy="0"/>
          <a:chOff x="0" y="0"/>
          <a:chExt cx="0" cy="0"/>
        </a:xfrm>
      </p:grpSpPr>
      <p:sp>
        <p:nvSpPr>
          <p:cNvPr id="644" name="Google Shape;644;p15"/>
          <p:cNvSpPr txBox="1"/>
          <p:nvPr>
            <p:ph type="title"/>
          </p:nvPr>
        </p:nvSpPr>
        <p:spPr>
          <a:xfrm>
            <a:off x="2447100" y="662625"/>
            <a:ext cx="5983800" cy="25293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7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645" name="Google Shape;645;p15"/>
          <p:cNvGrpSpPr/>
          <p:nvPr/>
        </p:nvGrpSpPr>
        <p:grpSpPr>
          <a:xfrm>
            <a:off x="3963663" y="-2091225"/>
            <a:ext cx="8043475" cy="8043475"/>
            <a:chOff x="1241175" y="-1300650"/>
            <a:chExt cx="8043475" cy="8043475"/>
          </a:xfrm>
        </p:grpSpPr>
        <p:sp>
          <p:nvSpPr>
            <p:cNvPr id="646" name="Google Shape;646;p1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p15"/>
          <p:cNvGrpSpPr/>
          <p:nvPr/>
        </p:nvGrpSpPr>
        <p:grpSpPr>
          <a:xfrm>
            <a:off x="551187" y="193699"/>
            <a:ext cx="609540" cy="583574"/>
            <a:chOff x="3105300" y="593625"/>
            <a:chExt cx="256800" cy="245850"/>
          </a:xfrm>
        </p:grpSpPr>
        <p:sp>
          <p:nvSpPr>
            <p:cNvPr id="654" name="Google Shape;654;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15"/>
          <p:cNvGrpSpPr/>
          <p:nvPr/>
        </p:nvGrpSpPr>
        <p:grpSpPr>
          <a:xfrm>
            <a:off x="8184044" y="317575"/>
            <a:ext cx="498706" cy="477465"/>
            <a:chOff x="3105300" y="593625"/>
            <a:chExt cx="256800" cy="245850"/>
          </a:xfrm>
        </p:grpSpPr>
        <p:sp>
          <p:nvSpPr>
            <p:cNvPr id="659" name="Google Shape;659;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 name="Google Shape;663;p15"/>
          <p:cNvGrpSpPr/>
          <p:nvPr/>
        </p:nvGrpSpPr>
        <p:grpSpPr>
          <a:xfrm>
            <a:off x="8353512" y="4107552"/>
            <a:ext cx="456233" cy="335251"/>
            <a:chOff x="8353512" y="4107552"/>
            <a:chExt cx="456233" cy="335251"/>
          </a:xfrm>
        </p:grpSpPr>
        <p:sp>
          <p:nvSpPr>
            <p:cNvPr id="664" name="Google Shape;664;p1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15"/>
          <p:cNvGrpSpPr/>
          <p:nvPr/>
        </p:nvGrpSpPr>
        <p:grpSpPr>
          <a:xfrm>
            <a:off x="4713835" y="193704"/>
            <a:ext cx="518269" cy="328105"/>
            <a:chOff x="783960" y="4261704"/>
            <a:chExt cx="518269" cy="328105"/>
          </a:xfrm>
        </p:grpSpPr>
        <p:sp>
          <p:nvSpPr>
            <p:cNvPr id="668" name="Google Shape;668;p1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 name="Google Shape;669;p15"/>
            <p:cNvGrpSpPr/>
            <p:nvPr/>
          </p:nvGrpSpPr>
          <p:grpSpPr>
            <a:xfrm>
              <a:off x="783960" y="4261704"/>
              <a:ext cx="518269" cy="328105"/>
              <a:chOff x="783960" y="4261704"/>
              <a:chExt cx="518269" cy="328105"/>
            </a:xfrm>
          </p:grpSpPr>
          <p:sp>
            <p:nvSpPr>
              <p:cNvPr id="670" name="Google Shape;670;p1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4" name="Google Shape;674;p15"/>
          <p:cNvGrpSpPr/>
          <p:nvPr/>
        </p:nvGrpSpPr>
        <p:grpSpPr>
          <a:xfrm>
            <a:off x="8682758" y="1527568"/>
            <a:ext cx="232368" cy="974454"/>
            <a:chOff x="2546733" y="2525280"/>
            <a:chExt cx="232368" cy="974454"/>
          </a:xfrm>
        </p:grpSpPr>
        <p:sp>
          <p:nvSpPr>
            <p:cNvPr id="675" name="Google Shape;675;p1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15"/>
          <p:cNvGrpSpPr/>
          <p:nvPr/>
        </p:nvGrpSpPr>
        <p:grpSpPr>
          <a:xfrm>
            <a:off x="4081928" y="4515327"/>
            <a:ext cx="631910" cy="457789"/>
            <a:chOff x="855125" y="679497"/>
            <a:chExt cx="254310" cy="184228"/>
          </a:xfrm>
        </p:grpSpPr>
        <p:sp>
          <p:nvSpPr>
            <p:cNvPr id="688" name="Google Shape;688;p1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1" name="Shape 691"/>
        <p:cNvGrpSpPr/>
        <p:nvPr/>
      </p:nvGrpSpPr>
      <p:grpSpPr>
        <a:xfrm>
          <a:off x="0" y="0"/>
          <a:ext cx="0" cy="0"/>
          <a:chOff x="0" y="0"/>
          <a:chExt cx="0" cy="0"/>
        </a:xfrm>
      </p:grpSpPr>
      <p:sp>
        <p:nvSpPr>
          <p:cNvPr id="692" name="Google Shape;692;p16"/>
          <p:cNvSpPr txBox="1"/>
          <p:nvPr>
            <p:ph type="title"/>
          </p:nvPr>
        </p:nvSpPr>
        <p:spPr>
          <a:xfrm>
            <a:off x="1172550" y="3692925"/>
            <a:ext cx="6798900" cy="8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93" name="Google Shape;693;p16"/>
          <p:cNvGrpSpPr/>
          <p:nvPr/>
        </p:nvGrpSpPr>
        <p:grpSpPr>
          <a:xfrm>
            <a:off x="301700" y="494646"/>
            <a:ext cx="535664" cy="317725"/>
            <a:chOff x="5182025" y="464396"/>
            <a:chExt cx="535664" cy="317725"/>
          </a:xfrm>
        </p:grpSpPr>
        <p:sp>
          <p:nvSpPr>
            <p:cNvPr id="694" name="Google Shape;694;p16"/>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6"/>
          <p:cNvGrpSpPr/>
          <p:nvPr/>
        </p:nvGrpSpPr>
        <p:grpSpPr>
          <a:xfrm>
            <a:off x="159610" y="2603391"/>
            <a:ext cx="365869" cy="328105"/>
            <a:chOff x="7194285" y="1228366"/>
            <a:chExt cx="365869" cy="328105"/>
          </a:xfrm>
        </p:grpSpPr>
        <p:sp>
          <p:nvSpPr>
            <p:cNvPr id="698" name="Google Shape;698;p1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16"/>
          <p:cNvGrpSpPr/>
          <p:nvPr/>
        </p:nvGrpSpPr>
        <p:grpSpPr>
          <a:xfrm>
            <a:off x="8584171" y="1398312"/>
            <a:ext cx="355723" cy="1888212"/>
            <a:chOff x="124471" y="1153724"/>
            <a:chExt cx="355723" cy="1888212"/>
          </a:xfrm>
        </p:grpSpPr>
        <p:sp>
          <p:nvSpPr>
            <p:cNvPr id="703" name="Google Shape;703;p16"/>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6"/>
          <p:cNvGrpSpPr/>
          <p:nvPr/>
        </p:nvGrpSpPr>
        <p:grpSpPr>
          <a:xfrm>
            <a:off x="8179187" y="3570224"/>
            <a:ext cx="609540" cy="583574"/>
            <a:chOff x="3105300" y="593625"/>
            <a:chExt cx="256800" cy="245850"/>
          </a:xfrm>
        </p:grpSpPr>
        <p:sp>
          <p:nvSpPr>
            <p:cNvPr id="709" name="Google Shape;709;p1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13" name="Shape 71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714" name="Shape 714"/>
        <p:cNvGrpSpPr/>
        <p:nvPr/>
      </p:nvGrpSpPr>
      <p:grpSpPr>
        <a:xfrm>
          <a:off x="0" y="0"/>
          <a:ext cx="0" cy="0"/>
          <a:chOff x="0" y="0"/>
          <a:chExt cx="0" cy="0"/>
        </a:xfrm>
      </p:grpSpPr>
      <p:sp>
        <p:nvSpPr>
          <p:cNvPr id="715" name="Google Shape;715;p18"/>
          <p:cNvSpPr txBox="1"/>
          <p:nvPr>
            <p:ph idx="1" type="body"/>
          </p:nvPr>
        </p:nvSpPr>
        <p:spPr>
          <a:xfrm>
            <a:off x="713100" y="1208700"/>
            <a:ext cx="3858900" cy="158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16" name="Google Shape;716;p18"/>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17" name="Google Shape;717;p18"/>
          <p:cNvGrpSpPr/>
          <p:nvPr/>
        </p:nvGrpSpPr>
        <p:grpSpPr>
          <a:xfrm>
            <a:off x="4222055" y="-3474610"/>
            <a:ext cx="8043475" cy="8043475"/>
            <a:chOff x="1241175" y="-1300650"/>
            <a:chExt cx="8043475" cy="8043475"/>
          </a:xfrm>
        </p:grpSpPr>
        <p:sp>
          <p:nvSpPr>
            <p:cNvPr id="718" name="Google Shape;718;p1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8"/>
          <p:cNvGrpSpPr/>
          <p:nvPr/>
        </p:nvGrpSpPr>
        <p:grpSpPr>
          <a:xfrm>
            <a:off x="8028260" y="322966"/>
            <a:ext cx="365869" cy="328105"/>
            <a:chOff x="7194285" y="1228366"/>
            <a:chExt cx="365869" cy="328105"/>
          </a:xfrm>
        </p:grpSpPr>
        <p:sp>
          <p:nvSpPr>
            <p:cNvPr id="726" name="Google Shape;726;p1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18"/>
          <p:cNvGrpSpPr/>
          <p:nvPr/>
        </p:nvGrpSpPr>
        <p:grpSpPr>
          <a:xfrm>
            <a:off x="259146" y="2488768"/>
            <a:ext cx="354818" cy="2432541"/>
            <a:chOff x="174946" y="1297681"/>
            <a:chExt cx="354818" cy="2432541"/>
          </a:xfrm>
        </p:grpSpPr>
        <p:sp>
          <p:nvSpPr>
            <p:cNvPr id="731" name="Google Shape;731;p18"/>
            <p:cNvSpPr/>
            <p:nvPr/>
          </p:nvSpPr>
          <p:spPr>
            <a:xfrm>
              <a:off x="274480" y="332747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8"/>
            <p:cNvSpPr/>
            <p:nvPr/>
          </p:nvSpPr>
          <p:spPr>
            <a:xfrm>
              <a:off x="174946" y="342515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8"/>
            <p:cNvSpPr/>
            <p:nvPr/>
          </p:nvSpPr>
          <p:spPr>
            <a:xfrm>
              <a:off x="374318" y="356930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18"/>
          <p:cNvGrpSpPr/>
          <p:nvPr/>
        </p:nvGrpSpPr>
        <p:grpSpPr>
          <a:xfrm>
            <a:off x="906912" y="195249"/>
            <a:ext cx="609540" cy="583574"/>
            <a:chOff x="3105300" y="593625"/>
            <a:chExt cx="256800" cy="245850"/>
          </a:xfrm>
        </p:grpSpPr>
        <p:sp>
          <p:nvSpPr>
            <p:cNvPr id="737" name="Google Shape;737;p1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8"/>
          <p:cNvGrpSpPr/>
          <p:nvPr/>
        </p:nvGrpSpPr>
        <p:grpSpPr>
          <a:xfrm>
            <a:off x="8652612" y="4730718"/>
            <a:ext cx="229482" cy="220255"/>
            <a:chOff x="250712" y="1297681"/>
            <a:chExt cx="229482" cy="220255"/>
          </a:xfrm>
        </p:grpSpPr>
        <p:sp>
          <p:nvSpPr>
            <p:cNvPr id="742" name="Google Shape;742;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18"/>
          <p:cNvGrpSpPr/>
          <p:nvPr/>
        </p:nvGrpSpPr>
        <p:grpSpPr>
          <a:xfrm>
            <a:off x="8594804" y="1188192"/>
            <a:ext cx="477477" cy="478195"/>
            <a:chOff x="5022684" y="4300597"/>
            <a:chExt cx="648306" cy="649281"/>
          </a:xfrm>
        </p:grpSpPr>
        <p:sp>
          <p:nvSpPr>
            <p:cNvPr id="745" name="Google Shape;745;p1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749" name="Shape 749"/>
        <p:cNvGrpSpPr/>
        <p:nvPr/>
      </p:nvGrpSpPr>
      <p:grpSpPr>
        <a:xfrm>
          <a:off x="0" y="0"/>
          <a:ext cx="0" cy="0"/>
          <a:chOff x="0" y="0"/>
          <a:chExt cx="0" cy="0"/>
        </a:xfrm>
      </p:grpSpPr>
      <p:sp>
        <p:nvSpPr>
          <p:cNvPr id="750" name="Google Shape;750;p19"/>
          <p:cNvSpPr txBox="1"/>
          <p:nvPr>
            <p:ph type="title"/>
          </p:nvPr>
        </p:nvSpPr>
        <p:spPr>
          <a:xfrm>
            <a:off x="5188500" y="835632"/>
            <a:ext cx="3238200" cy="205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1" name="Google Shape;751;p19"/>
          <p:cNvSpPr txBox="1"/>
          <p:nvPr>
            <p:ph idx="1" type="subTitle"/>
          </p:nvPr>
        </p:nvSpPr>
        <p:spPr>
          <a:xfrm>
            <a:off x="5188500" y="2902750"/>
            <a:ext cx="32382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52" name="Google Shape;752;p19"/>
          <p:cNvGrpSpPr/>
          <p:nvPr/>
        </p:nvGrpSpPr>
        <p:grpSpPr>
          <a:xfrm>
            <a:off x="4713835" y="193704"/>
            <a:ext cx="4201291" cy="4832962"/>
            <a:chOff x="4713835" y="193704"/>
            <a:chExt cx="4201291" cy="4832962"/>
          </a:xfrm>
        </p:grpSpPr>
        <p:grpSp>
          <p:nvGrpSpPr>
            <p:cNvPr id="753" name="Google Shape;753;p19"/>
            <p:cNvGrpSpPr/>
            <p:nvPr/>
          </p:nvGrpSpPr>
          <p:grpSpPr>
            <a:xfrm>
              <a:off x="4992328" y="4568877"/>
              <a:ext cx="631910" cy="457789"/>
              <a:chOff x="855125" y="679497"/>
              <a:chExt cx="254310" cy="184228"/>
            </a:xfrm>
          </p:grpSpPr>
          <p:sp>
            <p:nvSpPr>
              <p:cNvPr id="754" name="Google Shape;754;p1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19"/>
            <p:cNvGrpSpPr/>
            <p:nvPr/>
          </p:nvGrpSpPr>
          <p:grpSpPr>
            <a:xfrm>
              <a:off x="8184044" y="317575"/>
              <a:ext cx="498706" cy="477465"/>
              <a:chOff x="3105300" y="593625"/>
              <a:chExt cx="256800" cy="245850"/>
            </a:xfrm>
          </p:grpSpPr>
          <p:sp>
            <p:nvSpPr>
              <p:cNvPr id="758" name="Google Shape;758;p1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9"/>
            <p:cNvGrpSpPr/>
            <p:nvPr/>
          </p:nvGrpSpPr>
          <p:grpSpPr>
            <a:xfrm>
              <a:off x="8426712" y="4401252"/>
              <a:ext cx="456233" cy="335251"/>
              <a:chOff x="8353512" y="4107552"/>
              <a:chExt cx="456233" cy="335251"/>
            </a:xfrm>
          </p:grpSpPr>
          <p:sp>
            <p:nvSpPr>
              <p:cNvPr id="763" name="Google Shape;763;p19"/>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 name="Google Shape;766;p19"/>
            <p:cNvGrpSpPr/>
            <p:nvPr/>
          </p:nvGrpSpPr>
          <p:grpSpPr>
            <a:xfrm>
              <a:off x="4713835" y="193704"/>
              <a:ext cx="518269" cy="328105"/>
              <a:chOff x="783960" y="4261704"/>
              <a:chExt cx="518269" cy="328105"/>
            </a:xfrm>
          </p:grpSpPr>
          <p:sp>
            <p:nvSpPr>
              <p:cNvPr id="767" name="Google Shape;767;p1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p19"/>
              <p:cNvGrpSpPr/>
              <p:nvPr/>
            </p:nvGrpSpPr>
            <p:grpSpPr>
              <a:xfrm>
                <a:off x="783960" y="4261704"/>
                <a:ext cx="518269" cy="328105"/>
                <a:chOff x="783960" y="4261704"/>
                <a:chExt cx="518269" cy="328105"/>
              </a:xfrm>
            </p:grpSpPr>
            <p:sp>
              <p:nvSpPr>
                <p:cNvPr id="769" name="Google Shape;769;p1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3" name="Google Shape;773;p19"/>
            <p:cNvGrpSpPr/>
            <p:nvPr/>
          </p:nvGrpSpPr>
          <p:grpSpPr>
            <a:xfrm>
              <a:off x="8682758" y="1527568"/>
              <a:ext cx="232368" cy="974454"/>
              <a:chOff x="2546733" y="2525280"/>
              <a:chExt cx="232368" cy="974454"/>
            </a:xfrm>
          </p:grpSpPr>
          <p:sp>
            <p:nvSpPr>
              <p:cNvPr id="774" name="Google Shape;774;p19"/>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86" name="Shape 786"/>
        <p:cNvGrpSpPr/>
        <p:nvPr/>
      </p:nvGrpSpPr>
      <p:grpSpPr>
        <a:xfrm>
          <a:off x="0" y="0"/>
          <a:ext cx="0" cy="0"/>
          <a:chOff x="0" y="0"/>
          <a:chExt cx="0" cy="0"/>
        </a:xfrm>
      </p:grpSpPr>
      <p:sp>
        <p:nvSpPr>
          <p:cNvPr id="787" name="Google Shape;787;p20"/>
          <p:cNvSpPr txBox="1"/>
          <p:nvPr>
            <p:ph type="title"/>
          </p:nvPr>
        </p:nvSpPr>
        <p:spPr>
          <a:xfrm>
            <a:off x="5434200" y="1666013"/>
            <a:ext cx="29967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88" name="Google Shape;788;p20"/>
          <p:cNvSpPr txBox="1"/>
          <p:nvPr>
            <p:ph idx="1" type="subTitle"/>
          </p:nvPr>
        </p:nvSpPr>
        <p:spPr>
          <a:xfrm>
            <a:off x="5434200" y="2173388"/>
            <a:ext cx="29967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89" name="Google Shape;789;p20"/>
          <p:cNvGrpSpPr/>
          <p:nvPr/>
        </p:nvGrpSpPr>
        <p:grpSpPr>
          <a:xfrm>
            <a:off x="4800605" y="-2897864"/>
            <a:ext cx="8043475" cy="8043475"/>
            <a:chOff x="1241175" y="-1300650"/>
            <a:chExt cx="8043475" cy="8043475"/>
          </a:xfrm>
        </p:grpSpPr>
        <p:sp>
          <p:nvSpPr>
            <p:cNvPr id="790" name="Google Shape;790;p2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20"/>
          <p:cNvGrpSpPr/>
          <p:nvPr/>
        </p:nvGrpSpPr>
        <p:grpSpPr>
          <a:xfrm>
            <a:off x="551187" y="193699"/>
            <a:ext cx="609540" cy="583574"/>
            <a:chOff x="3105300" y="593625"/>
            <a:chExt cx="256800" cy="245850"/>
          </a:xfrm>
        </p:grpSpPr>
        <p:sp>
          <p:nvSpPr>
            <p:cNvPr id="798" name="Google Shape;798;p2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 name="Google Shape;802;p20"/>
          <p:cNvGrpSpPr/>
          <p:nvPr/>
        </p:nvGrpSpPr>
        <p:grpSpPr>
          <a:xfrm>
            <a:off x="8297559" y="4340559"/>
            <a:ext cx="648306" cy="649281"/>
            <a:chOff x="5022684" y="4300597"/>
            <a:chExt cx="648306" cy="649281"/>
          </a:xfrm>
        </p:grpSpPr>
        <p:sp>
          <p:nvSpPr>
            <p:cNvPr id="803" name="Google Shape;803;p2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20"/>
          <p:cNvGrpSpPr/>
          <p:nvPr/>
        </p:nvGrpSpPr>
        <p:grpSpPr>
          <a:xfrm>
            <a:off x="2949085" y="475916"/>
            <a:ext cx="365869" cy="328105"/>
            <a:chOff x="7194285" y="1228366"/>
            <a:chExt cx="365869" cy="328105"/>
          </a:xfrm>
        </p:grpSpPr>
        <p:sp>
          <p:nvSpPr>
            <p:cNvPr id="808" name="Google Shape;808;p20"/>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0"/>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0"/>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 name="Google Shape;812;p20"/>
          <p:cNvGrpSpPr/>
          <p:nvPr/>
        </p:nvGrpSpPr>
        <p:grpSpPr>
          <a:xfrm>
            <a:off x="8566483" y="404987"/>
            <a:ext cx="355723" cy="1888212"/>
            <a:chOff x="124471" y="1153724"/>
            <a:chExt cx="355723" cy="1888212"/>
          </a:xfrm>
        </p:grpSpPr>
        <p:sp>
          <p:nvSpPr>
            <p:cNvPr id="813" name="Google Shape;813;p2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20"/>
          <p:cNvGrpSpPr/>
          <p:nvPr/>
        </p:nvGrpSpPr>
        <p:grpSpPr>
          <a:xfrm>
            <a:off x="194827" y="3591559"/>
            <a:ext cx="232368" cy="973685"/>
            <a:chOff x="6656577" y="3252597"/>
            <a:chExt cx="232368" cy="973685"/>
          </a:xfrm>
        </p:grpSpPr>
        <p:sp>
          <p:nvSpPr>
            <p:cNvPr id="819" name="Google Shape;819;p2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20"/>
          <p:cNvGrpSpPr/>
          <p:nvPr/>
        </p:nvGrpSpPr>
        <p:grpSpPr>
          <a:xfrm>
            <a:off x="1309778" y="4436302"/>
            <a:ext cx="631910" cy="457789"/>
            <a:chOff x="855125" y="679497"/>
            <a:chExt cx="254310" cy="184228"/>
          </a:xfrm>
        </p:grpSpPr>
        <p:sp>
          <p:nvSpPr>
            <p:cNvPr id="832" name="Google Shape;832;p20"/>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0"/>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0"/>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3"/>
          <p:cNvSpPr txBox="1"/>
          <p:nvPr>
            <p:ph idx="1" type="body"/>
          </p:nvPr>
        </p:nvSpPr>
        <p:spPr>
          <a:xfrm>
            <a:off x="720000" y="1215750"/>
            <a:ext cx="7704000" cy="47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0"/>
              </a:spcBef>
              <a:spcAft>
                <a:spcPts val="0"/>
              </a:spcAft>
              <a:buSzPts val="1200"/>
              <a:buFont typeface="Roboto Condensed Light"/>
              <a:buAutoNum type="alphaLcPeriod"/>
              <a:defRPr/>
            </a:lvl2pPr>
            <a:lvl3pPr indent="-304800" lvl="2" marL="1371600" algn="l">
              <a:lnSpc>
                <a:spcPct val="115000"/>
              </a:lnSpc>
              <a:spcBef>
                <a:spcPts val="0"/>
              </a:spcBef>
              <a:spcAft>
                <a:spcPts val="0"/>
              </a:spcAft>
              <a:buSzPts val="1200"/>
              <a:buFont typeface="Roboto Condensed Light"/>
              <a:buAutoNum type="romanLcPeriod"/>
              <a:defRPr/>
            </a:lvl3pPr>
            <a:lvl4pPr indent="-304800" lvl="3" marL="1828800" algn="l">
              <a:lnSpc>
                <a:spcPct val="115000"/>
              </a:lnSpc>
              <a:spcBef>
                <a:spcPts val="0"/>
              </a:spcBef>
              <a:spcAft>
                <a:spcPts val="0"/>
              </a:spcAft>
              <a:buSzPts val="1200"/>
              <a:buFont typeface="Roboto Condensed Light"/>
              <a:buAutoNum type="arabicPeriod"/>
              <a:defRPr/>
            </a:lvl4pPr>
            <a:lvl5pPr indent="-304800" lvl="4" marL="2286000" algn="l">
              <a:lnSpc>
                <a:spcPct val="115000"/>
              </a:lnSpc>
              <a:spcBef>
                <a:spcPts val="0"/>
              </a:spcBef>
              <a:spcAft>
                <a:spcPts val="0"/>
              </a:spcAft>
              <a:buSzPts val="1200"/>
              <a:buFont typeface="Roboto Condensed Light"/>
              <a:buAutoNum type="alphaLcPeriod"/>
              <a:defRPr/>
            </a:lvl5pPr>
            <a:lvl6pPr indent="-304800" lvl="5" marL="2743200" algn="l">
              <a:lnSpc>
                <a:spcPct val="115000"/>
              </a:lnSpc>
              <a:spcBef>
                <a:spcPts val="0"/>
              </a:spcBef>
              <a:spcAft>
                <a:spcPts val="0"/>
              </a:spcAft>
              <a:buSzPts val="1200"/>
              <a:buFont typeface="Roboto Condensed Light"/>
              <a:buAutoNum type="romanLcPeriod"/>
              <a:defRPr/>
            </a:lvl6pPr>
            <a:lvl7pPr indent="-304800" lvl="6" marL="3200400" algn="l">
              <a:lnSpc>
                <a:spcPct val="115000"/>
              </a:lnSpc>
              <a:spcBef>
                <a:spcPts val="0"/>
              </a:spcBef>
              <a:spcAft>
                <a:spcPts val="0"/>
              </a:spcAft>
              <a:buSzPts val="1200"/>
              <a:buFont typeface="Roboto Condensed Light"/>
              <a:buAutoNum type="arabicPeriod"/>
              <a:defRPr/>
            </a:lvl7pPr>
            <a:lvl8pPr indent="-304800" lvl="7" marL="3657600" algn="l">
              <a:lnSpc>
                <a:spcPct val="115000"/>
              </a:lnSpc>
              <a:spcBef>
                <a:spcPts val="0"/>
              </a:spcBef>
              <a:spcAft>
                <a:spcPts val="0"/>
              </a:spcAft>
              <a:buSzPts val="1200"/>
              <a:buFont typeface="Roboto Condensed Light"/>
              <a:buAutoNum type="alphaLcPeriod"/>
              <a:defRPr/>
            </a:lvl8pPr>
            <a:lvl9pPr indent="-304800" lvl="8" marL="4114800" algn="l">
              <a:lnSpc>
                <a:spcPct val="115000"/>
              </a:lnSpc>
              <a:spcBef>
                <a:spcPts val="0"/>
              </a:spcBef>
              <a:spcAft>
                <a:spcPts val="0"/>
              </a:spcAft>
              <a:buSzPts val="1200"/>
              <a:buFont typeface="Roboto Condensed Light"/>
              <a:buAutoNum type="romanLcPeriod"/>
              <a:defRPr/>
            </a:lvl9pPr>
          </a:lstStyle>
          <a:p/>
        </p:txBody>
      </p:sp>
      <p:grpSp>
        <p:nvGrpSpPr>
          <p:cNvPr id="60" name="Google Shape;60;p3"/>
          <p:cNvGrpSpPr/>
          <p:nvPr/>
        </p:nvGrpSpPr>
        <p:grpSpPr>
          <a:xfrm>
            <a:off x="4906538" y="-5017475"/>
            <a:ext cx="8043475" cy="8043475"/>
            <a:chOff x="1241175" y="-1300650"/>
            <a:chExt cx="8043475" cy="8043475"/>
          </a:xfrm>
        </p:grpSpPr>
        <p:sp>
          <p:nvSpPr>
            <p:cNvPr id="61" name="Google Shape;61;p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3"/>
          <p:cNvGrpSpPr/>
          <p:nvPr/>
        </p:nvGrpSpPr>
        <p:grpSpPr>
          <a:xfrm>
            <a:off x="551187" y="193699"/>
            <a:ext cx="609540" cy="583574"/>
            <a:chOff x="3105300" y="593625"/>
            <a:chExt cx="256800" cy="245850"/>
          </a:xfrm>
        </p:grpSpPr>
        <p:sp>
          <p:nvSpPr>
            <p:cNvPr id="69" name="Google Shape;69;p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3"/>
          <p:cNvGrpSpPr/>
          <p:nvPr/>
        </p:nvGrpSpPr>
        <p:grpSpPr>
          <a:xfrm>
            <a:off x="152128" y="4457102"/>
            <a:ext cx="631910" cy="457789"/>
            <a:chOff x="855125" y="679497"/>
            <a:chExt cx="254310" cy="184228"/>
          </a:xfrm>
        </p:grpSpPr>
        <p:sp>
          <p:nvSpPr>
            <p:cNvPr id="74" name="Google Shape;74;p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3"/>
          <p:cNvGrpSpPr/>
          <p:nvPr/>
        </p:nvGrpSpPr>
        <p:grpSpPr>
          <a:xfrm>
            <a:off x="4175362" y="164749"/>
            <a:ext cx="4700261" cy="4838912"/>
            <a:chOff x="2422424" y="393649"/>
            <a:chExt cx="4700261" cy="4838912"/>
          </a:xfrm>
        </p:grpSpPr>
        <p:sp>
          <p:nvSpPr>
            <p:cNvPr id="78" name="Google Shape;78;p3"/>
            <p:cNvSpPr/>
            <p:nvPr/>
          </p:nvSpPr>
          <p:spPr>
            <a:xfrm>
              <a:off x="6778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6679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6878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7037876" y="4802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6914418" y="4456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2422424" y="5163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6778912" y="46879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5400000">
              <a:off x="2540385" y="4983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835" name="Shape 835"/>
        <p:cNvGrpSpPr/>
        <p:nvPr/>
      </p:nvGrpSpPr>
      <p:grpSpPr>
        <a:xfrm>
          <a:off x="0" y="0"/>
          <a:ext cx="0" cy="0"/>
          <a:chOff x="0" y="0"/>
          <a:chExt cx="0" cy="0"/>
        </a:xfrm>
      </p:grpSpPr>
      <p:sp>
        <p:nvSpPr>
          <p:cNvPr id="836" name="Google Shape;836;p21"/>
          <p:cNvSpPr txBox="1"/>
          <p:nvPr>
            <p:ph type="title"/>
          </p:nvPr>
        </p:nvSpPr>
        <p:spPr>
          <a:xfrm>
            <a:off x="5191718" y="3343742"/>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7" name="Google Shape;837;p21"/>
          <p:cNvSpPr txBox="1"/>
          <p:nvPr>
            <p:ph idx="1" type="subTitle"/>
          </p:nvPr>
        </p:nvSpPr>
        <p:spPr>
          <a:xfrm>
            <a:off x="5191718" y="3871457"/>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 name="Google Shape;838;p21"/>
          <p:cNvSpPr txBox="1"/>
          <p:nvPr>
            <p:ph idx="2" type="title"/>
          </p:nvPr>
        </p:nvSpPr>
        <p:spPr>
          <a:xfrm>
            <a:off x="2007382" y="334375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9" name="Google Shape;839;p21"/>
          <p:cNvSpPr txBox="1"/>
          <p:nvPr>
            <p:ph idx="3" type="subTitle"/>
          </p:nvPr>
        </p:nvSpPr>
        <p:spPr>
          <a:xfrm>
            <a:off x="2007382" y="3871455"/>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0" name="Google Shape;840;p21"/>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41" name="Google Shape;841;p21"/>
          <p:cNvGrpSpPr/>
          <p:nvPr/>
        </p:nvGrpSpPr>
        <p:grpSpPr>
          <a:xfrm>
            <a:off x="4800605" y="-2897864"/>
            <a:ext cx="8043475" cy="8043475"/>
            <a:chOff x="1241175" y="-1300650"/>
            <a:chExt cx="8043475" cy="8043475"/>
          </a:xfrm>
        </p:grpSpPr>
        <p:sp>
          <p:nvSpPr>
            <p:cNvPr id="842" name="Google Shape;842;p2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21"/>
          <p:cNvGrpSpPr/>
          <p:nvPr/>
        </p:nvGrpSpPr>
        <p:grpSpPr>
          <a:xfrm>
            <a:off x="8689233" y="737268"/>
            <a:ext cx="232368" cy="974454"/>
            <a:chOff x="2546733" y="2525280"/>
            <a:chExt cx="232368" cy="974454"/>
          </a:xfrm>
        </p:grpSpPr>
        <p:sp>
          <p:nvSpPr>
            <p:cNvPr id="850" name="Google Shape;850;p21"/>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1"/>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1"/>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1"/>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21"/>
          <p:cNvGrpSpPr/>
          <p:nvPr/>
        </p:nvGrpSpPr>
        <p:grpSpPr>
          <a:xfrm>
            <a:off x="7782584" y="4327634"/>
            <a:ext cx="648306" cy="649281"/>
            <a:chOff x="5022684" y="4300597"/>
            <a:chExt cx="648306" cy="649281"/>
          </a:xfrm>
        </p:grpSpPr>
        <p:sp>
          <p:nvSpPr>
            <p:cNvPr id="863" name="Google Shape;863;p2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 name="Google Shape;867;p21"/>
          <p:cNvSpPr/>
          <p:nvPr/>
        </p:nvSpPr>
        <p:spPr>
          <a:xfrm>
            <a:off x="305569" y="34090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p21"/>
          <p:cNvGrpSpPr/>
          <p:nvPr/>
        </p:nvGrpSpPr>
        <p:grpSpPr>
          <a:xfrm>
            <a:off x="218646" y="488887"/>
            <a:ext cx="355723" cy="1888212"/>
            <a:chOff x="124471" y="1153724"/>
            <a:chExt cx="355723" cy="1888212"/>
          </a:xfrm>
        </p:grpSpPr>
        <p:sp>
          <p:nvSpPr>
            <p:cNvPr id="870" name="Google Shape;870;p2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21"/>
          <p:cNvGrpSpPr/>
          <p:nvPr/>
        </p:nvGrpSpPr>
        <p:grpSpPr>
          <a:xfrm>
            <a:off x="786212" y="4277087"/>
            <a:ext cx="609540" cy="583574"/>
            <a:chOff x="3105300" y="593625"/>
            <a:chExt cx="256800" cy="245850"/>
          </a:xfrm>
        </p:grpSpPr>
        <p:sp>
          <p:nvSpPr>
            <p:cNvPr id="876" name="Google Shape;876;p2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 name="Google Shape;880;p21"/>
          <p:cNvGrpSpPr/>
          <p:nvPr/>
        </p:nvGrpSpPr>
        <p:grpSpPr>
          <a:xfrm>
            <a:off x="7227285" y="329729"/>
            <a:ext cx="518269" cy="328105"/>
            <a:chOff x="783960" y="4261704"/>
            <a:chExt cx="518269" cy="328105"/>
          </a:xfrm>
        </p:grpSpPr>
        <p:sp>
          <p:nvSpPr>
            <p:cNvPr id="881" name="Google Shape;881;p2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21"/>
            <p:cNvGrpSpPr/>
            <p:nvPr/>
          </p:nvGrpSpPr>
          <p:grpSpPr>
            <a:xfrm>
              <a:off x="783960" y="4261704"/>
              <a:ext cx="518269" cy="328105"/>
              <a:chOff x="783960" y="4261704"/>
              <a:chExt cx="518269" cy="328105"/>
            </a:xfrm>
          </p:grpSpPr>
          <p:sp>
            <p:nvSpPr>
              <p:cNvPr id="883" name="Google Shape;883;p2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87" name="Shape 887"/>
        <p:cNvGrpSpPr/>
        <p:nvPr/>
      </p:nvGrpSpPr>
      <p:grpSpPr>
        <a:xfrm>
          <a:off x="0" y="0"/>
          <a:ext cx="0" cy="0"/>
          <a:chOff x="0" y="0"/>
          <a:chExt cx="0" cy="0"/>
        </a:xfrm>
      </p:grpSpPr>
      <p:sp>
        <p:nvSpPr>
          <p:cNvPr id="888" name="Google Shape;888;p22"/>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9" name="Google Shape;889;p22"/>
          <p:cNvSpPr txBox="1"/>
          <p:nvPr>
            <p:ph idx="1" type="body"/>
          </p:nvPr>
        </p:nvSpPr>
        <p:spPr>
          <a:xfrm>
            <a:off x="720000" y="1101450"/>
            <a:ext cx="3852000" cy="3467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1"/>
              </a:buClr>
              <a:buSzPts val="10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sp>
        <p:nvSpPr>
          <p:cNvPr id="890" name="Google Shape;890;p22"/>
          <p:cNvSpPr txBox="1"/>
          <p:nvPr>
            <p:ph idx="2" type="body"/>
          </p:nvPr>
        </p:nvSpPr>
        <p:spPr>
          <a:xfrm>
            <a:off x="4572000" y="1546462"/>
            <a:ext cx="3852000" cy="2895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grpSp>
        <p:nvGrpSpPr>
          <p:cNvPr id="891" name="Google Shape;891;p22"/>
          <p:cNvGrpSpPr/>
          <p:nvPr/>
        </p:nvGrpSpPr>
        <p:grpSpPr>
          <a:xfrm>
            <a:off x="4572005" y="-3329310"/>
            <a:ext cx="8043475" cy="8043475"/>
            <a:chOff x="1241175" y="-1300650"/>
            <a:chExt cx="8043475" cy="8043475"/>
          </a:xfrm>
        </p:grpSpPr>
        <p:sp>
          <p:nvSpPr>
            <p:cNvPr id="892" name="Google Shape;892;p2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p22"/>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1" name="Google Shape;901;p22"/>
          <p:cNvGrpSpPr/>
          <p:nvPr/>
        </p:nvGrpSpPr>
        <p:grpSpPr>
          <a:xfrm>
            <a:off x="291521" y="401824"/>
            <a:ext cx="354818" cy="4210262"/>
            <a:chOff x="174946" y="-1168326"/>
            <a:chExt cx="354818" cy="4210262"/>
          </a:xfrm>
        </p:grpSpPr>
        <p:sp>
          <p:nvSpPr>
            <p:cNvPr id="902" name="Google Shape;902;p22"/>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22"/>
          <p:cNvGrpSpPr/>
          <p:nvPr/>
        </p:nvGrpSpPr>
        <p:grpSpPr>
          <a:xfrm>
            <a:off x="3626987" y="4325387"/>
            <a:ext cx="609540" cy="583574"/>
            <a:chOff x="3105300" y="593625"/>
            <a:chExt cx="256800" cy="245850"/>
          </a:xfrm>
        </p:grpSpPr>
        <p:sp>
          <p:nvSpPr>
            <p:cNvPr id="908" name="Google Shape;908;p2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22"/>
          <p:cNvGrpSpPr/>
          <p:nvPr/>
        </p:nvGrpSpPr>
        <p:grpSpPr>
          <a:xfrm>
            <a:off x="8594804" y="1188192"/>
            <a:ext cx="477477" cy="478195"/>
            <a:chOff x="5022684" y="4300597"/>
            <a:chExt cx="648306" cy="649281"/>
          </a:xfrm>
        </p:grpSpPr>
        <p:sp>
          <p:nvSpPr>
            <p:cNvPr id="913" name="Google Shape;913;p2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22"/>
          <p:cNvGrpSpPr/>
          <p:nvPr/>
        </p:nvGrpSpPr>
        <p:grpSpPr>
          <a:xfrm>
            <a:off x="8028260" y="322966"/>
            <a:ext cx="365869" cy="328105"/>
            <a:chOff x="7194285" y="1228366"/>
            <a:chExt cx="365869" cy="328105"/>
          </a:xfrm>
        </p:grpSpPr>
        <p:sp>
          <p:nvSpPr>
            <p:cNvPr id="918" name="Google Shape;918;p2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22" name="Shape 922"/>
        <p:cNvGrpSpPr/>
        <p:nvPr/>
      </p:nvGrpSpPr>
      <p:grpSpPr>
        <a:xfrm>
          <a:off x="0" y="0"/>
          <a:ext cx="0" cy="0"/>
          <a:chOff x="0" y="0"/>
          <a:chExt cx="0" cy="0"/>
        </a:xfrm>
      </p:grpSpPr>
      <p:sp>
        <p:nvSpPr>
          <p:cNvPr id="923" name="Google Shape;923;p23"/>
          <p:cNvSpPr txBox="1"/>
          <p:nvPr>
            <p:ph type="title"/>
          </p:nvPr>
        </p:nvSpPr>
        <p:spPr>
          <a:xfrm>
            <a:off x="3599548" y="26729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4" name="Google Shape;924;p23"/>
          <p:cNvSpPr txBox="1"/>
          <p:nvPr>
            <p:ph idx="1" type="subTitle"/>
          </p:nvPr>
        </p:nvSpPr>
        <p:spPr>
          <a:xfrm>
            <a:off x="3599552" y="3200632"/>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5" name="Google Shape;925;p23"/>
          <p:cNvSpPr txBox="1"/>
          <p:nvPr>
            <p:ph idx="2" type="title"/>
          </p:nvPr>
        </p:nvSpPr>
        <p:spPr>
          <a:xfrm>
            <a:off x="720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6" name="Google Shape;926;p23"/>
          <p:cNvSpPr txBox="1"/>
          <p:nvPr>
            <p:ph idx="3" type="subTitle"/>
          </p:nvPr>
        </p:nvSpPr>
        <p:spPr>
          <a:xfrm>
            <a:off x="720025"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 name="Google Shape;927;p23"/>
          <p:cNvSpPr txBox="1"/>
          <p:nvPr>
            <p:ph idx="4" type="title"/>
          </p:nvPr>
        </p:nvSpPr>
        <p:spPr>
          <a:xfrm>
            <a:off x="6486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8" name="Google Shape;928;p23"/>
          <p:cNvSpPr txBox="1"/>
          <p:nvPr>
            <p:ph idx="5" type="subTitle"/>
          </p:nvPr>
        </p:nvSpPr>
        <p:spPr>
          <a:xfrm>
            <a:off x="6486007"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9" name="Google Shape;929;p23"/>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23"/>
          <p:cNvGrpSpPr/>
          <p:nvPr/>
        </p:nvGrpSpPr>
        <p:grpSpPr>
          <a:xfrm>
            <a:off x="8566483" y="404987"/>
            <a:ext cx="355723" cy="1888212"/>
            <a:chOff x="124471" y="1153724"/>
            <a:chExt cx="355723" cy="1888212"/>
          </a:xfrm>
        </p:grpSpPr>
        <p:sp>
          <p:nvSpPr>
            <p:cNvPr id="948" name="Google Shape;948;p2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23"/>
          <p:cNvGrpSpPr/>
          <p:nvPr/>
        </p:nvGrpSpPr>
        <p:grpSpPr>
          <a:xfrm>
            <a:off x="169027" y="1732884"/>
            <a:ext cx="232368" cy="973685"/>
            <a:chOff x="6656577" y="3252597"/>
            <a:chExt cx="232368" cy="973685"/>
          </a:xfrm>
        </p:grpSpPr>
        <p:sp>
          <p:nvSpPr>
            <p:cNvPr id="954" name="Google Shape;954;p2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23"/>
          <p:cNvGrpSpPr/>
          <p:nvPr/>
        </p:nvGrpSpPr>
        <p:grpSpPr>
          <a:xfrm>
            <a:off x="3043824" y="4730918"/>
            <a:ext cx="229482" cy="220255"/>
            <a:chOff x="250712" y="2821681"/>
            <a:chExt cx="229482" cy="220255"/>
          </a:xfrm>
        </p:grpSpPr>
        <p:sp>
          <p:nvSpPr>
            <p:cNvPr id="967" name="Google Shape;967;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4" name="Shape 974"/>
        <p:cNvGrpSpPr/>
        <p:nvPr/>
      </p:nvGrpSpPr>
      <p:grpSpPr>
        <a:xfrm>
          <a:off x="0" y="0"/>
          <a:ext cx="0" cy="0"/>
          <a:chOff x="0" y="0"/>
          <a:chExt cx="0" cy="0"/>
        </a:xfrm>
      </p:grpSpPr>
      <p:sp>
        <p:nvSpPr>
          <p:cNvPr id="975" name="Google Shape;975;p24"/>
          <p:cNvSpPr txBox="1"/>
          <p:nvPr>
            <p:ph type="title"/>
          </p:nvPr>
        </p:nvSpPr>
        <p:spPr>
          <a:xfrm>
            <a:off x="865488" y="15090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6" name="Google Shape;976;p24"/>
          <p:cNvSpPr txBox="1"/>
          <p:nvPr>
            <p:ph idx="1" type="subTitle"/>
          </p:nvPr>
        </p:nvSpPr>
        <p:spPr>
          <a:xfrm>
            <a:off x="865488" y="20433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7" name="Google Shape;977;p24"/>
          <p:cNvSpPr txBox="1"/>
          <p:nvPr>
            <p:ph idx="2" type="title"/>
          </p:nvPr>
        </p:nvSpPr>
        <p:spPr>
          <a:xfrm>
            <a:off x="6300295" y="15090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8" name="Google Shape;978;p24"/>
          <p:cNvSpPr txBox="1"/>
          <p:nvPr>
            <p:ph idx="3" type="subTitle"/>
          </p:nvPr>
        </p:nvSpPr>
        <p:spPr>
          <a:xfrm>
            <a:off x="6300288" y="20433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9" name="Google Shape;979;p24"/>
          <p:cNvSpPr txBox="1"/>
          <p:nvPr>
            <p:ph idx="4" type="title"/>
          </p:nvPr>
        </p:nvSpPr>
        <p:spPr>
          <a:xfrm>
            <a:off x="865488" y="30904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0" name="Google Shape;980;p24"/>
          <p:cNvSpPr txBox="1"/>
          <p:nvPr>
            <p:ph idx="5" type="subTitle"/>
          </p:nvPr>
        </p:nvSpPr>
        <p:spPr>
          <a:xfrm>
            <a:off x="865488" y="36247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1" name="Google Shape;981;p24"/>
          <p:cNvSpPr txBox="1"/>
          <p:nvPr>
            <p:ph idx="6" type="title"/>
          </p:nvPr>
        </p:nvSpPr>
        <p:spPr>
          <a:xfrm>
            <a:off x="6300295" y="30904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2" name="Google Shape;982;p24"/>
          <p:cNvSpPr txBox="1"/>
          <p:nvPr>
            <p:ph idx="7" type="subTitle"/>
          </p:nvPr>
        </p:nvSpPr>
        <p:spPr>
          <a:xfrm>
            <a:off x="6300288" y="36247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3" name="Google Shape;983;p24"/>
          <p:cNvSpPr txBox="1"/>
          <p:nvPr>
            <p:ph idx="8"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84" name="Google Shape;984;p24"/>
          <p:cNvGrpSpPr/>
          <p:nvPr/>
        </p:nvGrpSpPr>
        <p:grpSpPr>
          <a:xfrm>
            <a:off x="4800605" y="-2897864"/>
            <a:ext cx="8043475" cy="8043475"/>
            <a:chOff x="1241175" y="-1300650"/>
            <a:chExt cx="8043475" cy="8043475"/>
          </a:xfrm>
        </p:grpSpPr>
        <p:sp>
          <p:nvSpPr>
            <p:cNvPr id="985" name="Google Shape;985;p2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24"/>
          <p:cNvGrpSpPr/>
          <p:nvPr/>
        </p:nvGrpSpPr>
        <p:grpSpPr>
          <a:xfrm>
            <a:off x="208785" y="164743"/>
            <a:ext cx="8789262" cy="4888441"/>
            <a:chOff x="208785" y="164743"/>
            <a:chExt cx="8789262" cy="4888441"/>
          </a:xfrm>
        </p:grpSpPr>
        <p:sp>
          <p:nvSpPr>
            <p:cNvPr id="993" name="Google Shape;993;p2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p24"/>
            <p:cNvGrpSpPr/>
            <p:nvPr/>
          </p:nvGrpSpPr>
          <p:grpSpPr>
            <a:xfrm rot="5400000">
              <a:off x="3021502" y="4450158"/>
              <a:ext cx="232368" cy="973685"/>
              <a:chOff x="6656577" y="3252597"/>
              <a:chExt cx="232368" cy="973685"/>
            </a:xfrm>
          </p:grpSpPr>
          <p:sp>
            <p:nvSpPr>
              <p:cNvPr id="995" name="Google Shape;995;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23" name="Google Shape;1023;p24"/>
            <p:cNvGrpSpPr/>
            <p:nvPr/>
          </p:nvGrpSpPr>
          <p:grpSpPr>
            <a:xfrm>
              <a:off x="6001721" y="4397524"/>
              <a:ext cx="354818" cy="402748"/>
              <a:chOff x="8117146" y="4166124"/>
              <a:chExt cx="354818" cy="402748"/>
            </a:xfrm>
          </p:grpSpPr>
          <p:sp>
            <p:nvSpPr>
              <p:cNvPr id="1024" name="Google Shape;1024;p2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2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a:off x="281287" y="46061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a:off x="425049" y="47406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4"/>
            <p:cNvSpPr/>
            <p:nvPr/>
          </p:nvSpPr>
          <p:spPr>
            <a:xfrm>
              <a:off x="399247" y="44264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24"/>
            <p:cNvGrpSpPr/>
            <p:nvPr/>
          </p:nvGrpSpPr>
          <p:grpSpPr>
            <a:xfrm>
              <a:off x="8680877" y="2751434"/>
              <a:ext cx="232368" cy="973685"/>
              <a:chOff x="6656577" y="3252597"/>
              <a:chExt cx="232368" cy="973685"/>
            </a:xfrm>
          </p:grpSpPr>
          <p:sp>
            <p:nvSpPr>
              <p:cNvPr id="1033" name="Google Shape;1033;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45" name="Shape 1045"/>
        <p:cNvGrpSpPr/>
        <p:nvPr/>
      </p:nvGrpSpPr>
      <p:grpSpPr>
        <a:xfrm>
          <a:off x="0" y="0"/>
          <a:ext cx="0" cy="0"/>
          <a:chOff x="0" y="0"/>
          <a:chExt cx="0" cy="0"/>
        </a:xfrm>
      </p:grpSpPr>
      <p:sp>
        <p:nvSpPr>
          <p:cNvPr id="1046" name="Google Shape;1046;p25"/>
          <p:cNvSpPr txBox="1"/>
          <p:nvPr>
            <p:ph type="title"/>
          </p:nvPr>
        </p:nvSpPr>
        <p:spPr>
          <a:xfrm>
            <a:off x="2174175" y="128658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7" name="Google Shape;1047;p25"/>
          <p:cNvSpPr txBox="1"/>
          <p:nvPr>
            <p:ph idx="1" type="subTitle"/>
          </p:nvPr>
        </p:nvSpPr>
        <p:spPr>
          <a:xfrm>
            <a:off x="2174175" y="1814288"/>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8" name="Google Shape;1048;p25"/>
          <p:cNvSpPr txBox="1"/>
          <p:nvPr>
            <p:ph idx="2" type="title"/>
          </p:nvPr>
        </p:nvSpPr>
        <p:spPr>
          <a:xfrm>
            <a:off x="6145098" y="12866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9" name="Google Shape;1049;p25"/>
          <p:cNvSpPr txBox="1"/>
          <p:nvPr>
            <p:ph idx="3" type="subTitle"/>
          </p:nvPr>
        </p:nvSpPr>
        <p:spPr>
          <a:xfrm>
            <a:off x="6145150" y="18143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0" name="Google Shape;1050;p25"/>
          <p:cNvSpPr txBox="1"/>
          <p:nvPr>
            <p:ph idx="4" type="title"/>
          </p:nvPr>
        </p:nvSpPr>
        <p:spPr>
          <a:xfrm>
            <a:off x="2174175"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1" name="Google Shape;1051;p25"/>
          <p:cNvSpPr txBox="1"/>
          <p:nvPr>
            <p:ph idx="5" type="subTitle"/>
          </p:nvPr>
        </p:nvSpPr>
        <p:spPr>
          <a:xfrm>
            <a:off x="2174175"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2" name="Google Shape;1052;p25"/>
          <p:cNvSpPr txBox="1"/>
          <p:nvPr>
            <p:ph idx="6" type="title"/>
          </p:nvPr>
        </p:nvSpPr>
        <p:spPr>
          <a:xfrm>
            <a:off x="6145098"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3" name="Google Shape;1053;p25"/>
          <p:cNvSpPr txBox="1"/>
          <p:nvPr>
            <p:ph idx="7" type="subTitle"/>
          </p:nvPr>
        </p:nvSpPr>
        <p:spPr>
          <a:xfrm>
            <a:off x="6145097"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4" name="Google Shape;1054;p25"/>
          <p:cNvSpPr txBox="1"/>
          <p:nvPr>
            <p:ph idx="8" type="title"/>
          </p:nvPr>
        </p:nvSpPr>
        <p:spPr>
          <a:xfrm>
            <a:off x="2174177"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5" name="Google Shape;1055;p25"/>
          <p:cNvSpPr txBox="1"/>
          <p:nvPr>
            <p:ph idx="9" type="subTitle"/>
          </p:nvPr>
        </p:nvSpPr>
        <p:spPr>
          <a:xfrm>
            <a:off x="2174175"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6" name="Google Shape;1056;p25"/>
          <p:cNvSpPr txBox="1"/>
          <p:nvPr>
            <p:ph idx="13" type="title"/>
          </p:nvPr>
        </p:nvSpPr>
        <p:spPr>
          <a:xfrm>
            <a:off x="6145102"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7" name="Google Shape;1057;p25"/>
          <p:cNvSpPr txBox="1"/>
          <p:nvPr>
            <p:ph idx="14" type="subTitle"/>
          </p:nvPr>
        </p:nvSpPr>
        <p:spPr>
          <a:xfrm>
            <a:off x="6145100"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8" name="Google Shape;1058;p25"/>
          <p:cNvSpPr txBox="1"/>
          <p:nvPr>
            <p:ph idx="15"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25"/>
          <p:cNvGrpSpPr/>
          <p:nvPr/>
        </p:nvGrpSpPr>
        <p:grpSpPr>
          <a:xfrm>
            <a:off x="218646" y="467609"/>
            <a:ext cx="8696480" cy="4569350"/>
            <a:chOff x="218646" y="467609"/>
            <a:chExt cx="8696480" cy="4569350"/>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75" name="Google Shape;1075;p25"/>
            <p:cNvGrpSpPr/>
            <p:nvPr/>
          </p:nvGrpSpPr>
          <p:grpSpPr>
            <a:xfrm>
              <a:off x="8682758" y="1527568"/>
              <a:ext cx="232368" cy="974454"/>
              <a:chOff x="2546733" y="2525280"/>
              <a:chExt cx="232368" cy="974454"/>
            </a:xfrm>
          </p:grpSpPr>
          <p:sp>
            <p:nvSpPr>
              <p:cNvPr id="1076" name="Google Shape;1076;p2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5"/>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3" name="Google Shape;1093;p25"/>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p25"/>
            <p:cNvGrpSpPr/>
            <p:nvPr/>
          </p:nvGrpSpPr>
          <p:grpSpPr>
            <a:xfrm>
              <a:off x="218646" y="488887"/>
              <a:ext cx="355723" cy="1888212"/>
              <a:chOff x="124471" y="1153724"/>
              <a:chExt cx="355723" cy="1888212"/>
            </a:xfrm>
          </p:grpSpPr>
          <p:sp>
            <p:nvSpPr>
              <p:cNvPr id="1095" name="Google Shape;1095;p25"/>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5"/>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05"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2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0" name="Google Shape;1120;p26"/>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38" name="Shape 1138"/>
        <p:cNvGrpSpPr/>
        <p:nvPr/>
      </p:nvGrpSpPr>
      <p:grpSpPr>
        <a:xfrm>
          <a:off x="0" y="0"/>
          <a:ext cx="0" cy="0"/>
          <a:chOff x="0" y="0"/>
          <a:chExt cx="0" cy="0"/>
        </a:xfrm>
      </p:grpSpPr>
      <p:sp>
        <p:nvSpPr>
          <p:cNvPr id="1139" name="Google Shape;1139;p27"/>
          <p:cNvSpPr txBox="1"/>
          <p:nvPr>
            <p:ph type="title"/>
          </p:nvPr>
        </p:nvSpPr>
        <p:spPr>
          <a:xfrm>
            <a:off x="713100" y="2909109"/>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0" name="Google Shape;1140;p27"/>
          <p:cNvSpPr txBox="1"/>
          <p:nvPr>
            <p:ph idx="1" type="subTitle"/>
          </p:nvPr>
        </p:nvSpPr>
        <p:spPr>
          <a:xfrm>
            <a:off x="713100" y="3563592"/>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1" name="Google Shape;1141;p27"/>
          <p:cNvSpPr txBox="1"/>
          <p:nvPr>
            <p:ph idx="2" type="title"/>
          </p:nvPr>
        </p:nvSpPr>
        <p:spPr>
          <a:xfrm>
            <a:off x="3442950" y="2909101"/>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2" name="Google Shape;1142;p27"/>
          <p:cNvSpPr txBox="1"/>
          <p:nvPr>
            <p:ph idx="3" type="subTitle"/>
          </p:nvPr>
        </p:nvSpPr>
        <p:spPr>
          <a:xfrm>
            <a:off x="3442950" y="3563573"/>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3" name="Google Shape;1143;p27"/>
          <p:cNvSpPr txBox="1"/>
          <p:nvPr>
            <p:ph idx="4" type="title"/>
          </p:nvPr>
        </p:nvSpPr>
        <p:spPr>
          <a:xfrm>
            <a:off x="6172800" y="2909106"/>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4" name="Google Shape;1144;p27"/>
          <p:cNvSpPr txBox="1"/>
          <p:nvPr>
            <p:ph idx="5" type="subTitle"/>
          </p:nvPr>
        </p:nvSpPr>
        <p:spPr>
          <a:xfrm>
            <a:off x="6172800" y="3563570"/>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5" name="Google Shape;1145;p27"/>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27"/>
          <p:cNvGrpSpPr/>
          <p:nvPr/>
        </p:nvGrpSpPr>
        <p:grpSpPr>
          <a:xfrm>
            <a:off x="151608" y="193697"/>
            <a:ext cx="8800605" cy="4799168"/>
            <a:chOff x="151608" y="193697"/>
            <a:chExt cx="8800605"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27"/>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27"/>
            <p:cNvGrpSpPr/>
            <p:nvPr/>
          </p:nvGrpSpPr>
          <p:grpSpPr>
            <a:xfrm>
              <a:off x="151608" y="1402587"/>
              <a:ext cx="355723" cy="1888212"/>
              <a:chOff x="124471" y="1153724"/>
              <a:chExt cx="355723" cy="1888212"/>
            </a:xfrm>
          </p:grpSpPr>
          <p:sp>
            <p:nvSpPr>
              <p:cNvPr id="1171" name="Google Shape;1171;p2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27"/>
            <p:cNvGrpSpPr/>
            <p:nvPr/>
          </p:nvGrpSpPr>
          <p:grpSpPr>
            <a:xfrm>
              <a:off x="8719827" y="646259"/>
              <a:ext cx="232368" cy="973685"/>
              <a:chOff x="6656577" y="3252597"/>
              <a:chExt cx="232368" cy="973685"/>
            </a:xfrm>
          </p:grpSpPr>
          <p:sp>
            <p:nvSpPr>
              <p:cNvPr id="1177" name="Google Shape;1177;p27"/>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7"/>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7"/>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7"/>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7"/>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7"/>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27"/>
            <p:cNvGrpSpPr/>
            <p:nvPr/>
          </p:nvGrpSpPr>
          <p:grpSpPr>
            <a:xfrm>
              <a:off x="5669774" y="4743018"/>
              <a:ext cx="229482" cy="220255"/>
              <a:chOff x="250712" y="2821681"/>
              <a:chExt cx="229482" cy="220255"/>
            </a:xfrm>
          </p:grpSpPr>
          <p:sp>
            <p:nvSpPr>
              <p:cNvPr id="1190" name="Google Shape;1190;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92" name="Shape 1192"/>
        <p:cNvGrpSpPr/>
        <p:nvPr/>
      </p:nvGrpSpPr>
      <p:grpSpPr>
        <a:xfrm>
          <a:off x="0" y="0"/>
          <a:ext cx="0" cy="0"/>
          <a:chOff x="0" y="0"/>
          <a:chExt cx="0" cy="0"/>
        </a:xfrm>
      </p:grpSpPr>
      <p:sp>
        <p:nvSpPr>
          <p:cNvPr id="1193" name="Google Shape;1193;p28"/>
          <p:cNvSpPr txBox="1"/>
          <p:nvPr>
            <p:ph type="title"/>
          </p:nvPr>
        </p:nvSpPr>
        <p:spPr>
          <a:xfrm flipH="1">
            <a:off x="725995" y="720375"/>
            <a:ext cx="4738800" cy="89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56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4" name="Google Shape;1194;p28"/>
          <p:cNvSpPr txBox="1"/>
          <p:nvPr>
            <p:ph idx="1" type="subTitle"/>
          </p:nvPr>
        </p:nvSpPr>
        <p:spPr>
          <a:xfrm flipH="1">
            <a:off x="725995" y="1683175"/>
            <a:ext cx="3434700" cy="117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5" name="Google Shape;1195;p28"/>
          <p:cNvSpPr txBox="1"/>
          <p:nvPr/>
        </p:nvSpPr>
        <p:spPr>
          <a:xfrm flipH="1">
            <a:off x="713175" y="4205150"/>
            <a:ext cx="4284300" cy="47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chivo"/>
                <a:ea typeface="Archivo"/>
                <a:cs typeface="Archivo"/>
                <a:sym typeface="Archivo"/>
              </a:rPr>
              <a:t>CREDITS: This presentation template was created by </a:t>
            </a:r>
            <a:r>
              <a:rPr b="1" i="0" lang="en" sz="1000" u="none" cap="none" strike="noStrike">
                <a:solidFill>
                  <a:schemeClr val="hlink"/>
                </a:solidFill>
                <a:uFill>
                  <a:noFill/>
                </a:uFill>
                <a:latin typeface="Archivo"/>
                <a:ea typeface="Archivo"/>
                <a:cs typeface="Archivo"/>
                <a:sym typeface="Archivo"/>
                <a:hlinkClick r:id="rId2"/>
              </a:rPr>
              <a:t>Slidesgo</a:t>
            </a:r>
            <a:r>
              <a:rPr b="0" i="0" lang="en" sz="1000" u="none" cap="none" strike="noStrike">
                <a:solidFill>
                  <a:schemeClr val="dk1"/>
                </a:solidFill>
                <a:latin typeface="Archivo"/>
                <a:ea typeface="Archivo"/>
                <a:cs typeface="Archivo"/>
                <a:sym typeface="Archivo"/>
              </a:rPr>
              <a:t>, and includes icons by </a:t>
            </a:r>
            <a:r>
              <a:rPr b="1" i="0" lang="en" sz="1000" u="none" cap="none" strike="noStrike">
                <a:solidFill>
                  <a:schemeClr val="hlink"/>
                </a:solidFill>
                <a:uFill>
                  <a:noFill/>
                </a:uFill>
                <a:latin typeface="Archivo"/>
                <a:ea typeface="Archivo"/>
                <a:cs typeface="Archivo"/>
                <a:sym typeface="Archivo"/>
                <a:hlinkClick r:id="rId3"/>
              </a:rPr>
              <a:t>Flaticon</a:t>
            </a:r>
            <a:r>
              <a:rPr b="0" i="0" lang="en" sz="1000" u="none" cap="none" strike="noStrike">
                <a:solidFill>
                  <a:schemeClr val="dk1"/>
                </a:solidFill>
                <a:latin typeface="Archivo"/>
                <a:ea typeface="Archivo"/>
                <a:cs typeface="Archivo"/>
                <a:sym typeface="Archivo"/>
              </a:rPr>
              <a:t>, and infographics and images by </a:t>
            </a:r>
            <a:r>
              <a:rPr b="1" i="0" lang="en" sz="1000" u="none" cap="none" strike="noStrike">
                <a:solidFill>
                  <a:schemeClr val="hlink"/>
                </a:solidFill>
                <a:uFill>
                  <a:noFill/>
                </a:uFill>
                <a:latin typeface="Archivo"/>
                <a:ea typeface="Archivo"/>
                <a:cs typeface="Archivo"/>
                <a:sym typeface="Archivo"/>
                <a:hlinkClick r:id="rId4"/>
              </a:rPr>
              <a:t>Freepik</a:t>
            </a:r>
            <a:endParaRPr b="1" i="0" sz="1000" u="none" cap="none" strike="noStrike">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4" name="Google Shape;1204;p28"/>
          <p:cNvGrpSpPr/>
          <p:nvPr/>
        </p:nvGrpSpPr>
        <p:grpSpPr>
          <a:xfrm>
            <a:off x="209583" y="304468"/>
            <a:ext cx="232368" cy="974454"/>
            <a:chOff x="2546733" y="2525280"/>
            <a:chExt cx="232368" cy="974454"/>
          </a:xfrm>
        </p:grpSpPr>
        <p:sp>
          <p:nvSpPr>
            <p:cNvPr id="1205" name="Google Shape;1205;p2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8"/>
            <p:cNvSpPr/>
            <p:nvPr/>
          </p:nvSpPr>
          <p:spPr>
            <a:xfrm>
              <a:off x="3641796" y="-1711968"/>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3841168" y="-1567819"/>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88762" y="2505656"/>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8"/>
            <p:cNvSpPr/>
            <p:nvPr/>
          </p:nvSpPr>
          <p:spPr>
            <a:xfrm>
              <a:off x="232524" y="26401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30" name="Shape 1230"/>
        <p:cNvGrpSpPr/>
        <p:nvPr/>
      </p:nvGrpSpPr>
      <p:grpSpPr>
        <a:xfrm>
          <a:off x="0" y="0"/>
          <a:ext cx="0" cy="0"/>
          <a:chOff x="0" y="0"/>
          <a:chExt cx="0" cy="0"/>
        </a:xfrm>
      </p:grpSpPr>
      <p:grpSp>
        <p:nvGrpSpPr>
          <p:cNvPr id="1231" name="Google Shape;1231;p29"/>
          <p:cNvGrpSpPr/>
          <p:nvPr/>
        </p:nvGrpSpPr>
        <p:grpSpPr>
          <a:xfrm>
            <a:off x="198627" y="452709"/>
            <a:ext cx="232368" cy="973685"/>
            <a:chOff x="6656577" y="3252597"/>
            <a:chExt cx="232368" cy="973685"/>
          </a:xfrm>
        </p:grpSpPr>
        <p:sp>
          <p:nvSpPr>
            <p:cNvPr id="1232" name="Google Shape;1232;p2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51" name="Google Shape;1251;p29"/>
          <p:cNvGrpSpPr/>
          <p:nvPr/>
        </p:nvGrpSpPr>
        <p:grpSpPr>
          <a:xfrm>
            <a:off x="107062" y="345649"/>
            <a:ext cx="4182178" cy="4176917"/>
            <a:chOff x="3047674" y="939549"/>
            <a:chExt cx="4182178" cy="4176917"/>
          </a:xfrm>
        </p:grpSpPr>
        <p:sp>
          <p:nvSpPr>
            <p:cNvPr id="1252" name="Google Shape;1252;p29"/>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9"/>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9"/>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9"/>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9"/>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9"/>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9"/>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9"/>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77"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30"/>
          <p:cNvGrpSpPr/>
          <p:nvPr/>
        </p:nvGrpSpPr>
        <p:grpSpPr>
          <a:xfrm>
            <a:off x="218646" y="467609"/>
            <a:ext cx="8696480" cy="4569350"/>
            <a:chOff x="218646" y="467609"/>
            <a:chExt cx="8696480" cy="4569350"/>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0"/>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0"/>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0"/>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94" name="Google Shape;1294;p30"/>
            <p:cNvGrpSpPr/>
            <p:nvPr/>
          </p:nvGrpSpPr>
          <p:grpSpPr>
            <a:xfrm>
              <a:off x="8682758" y="1527568"/>
              <a:ext cx="232368" cy="974454"/>
              <a:chOff x="2546733" y="2525280"/>
              <a:chExt cx="232368" cy="974454"/>
            </a:xfrm>
          </p:grpSpPr>
          <p:sp>
            <p:nvSpPr>
              <p:cNvPr id="1295" name="Google Shape;1295;p30"/>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0"/>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0"/>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0"/>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2" name="Google Shape;1312;p30"/>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30"/>
            <p:cNvGrpSpPr/>
            <p:nvPr/>
          </p:nvGrpSpPr>
          <p:grpSpPr>
            <a:xfrm>
              <a:off x="218646" y="488887"/>
              <a:ext cx="355723" cy="1888212"/>
              <a:chOff x="124471" y="1153724"/>
              <a:chExt cx="355723" cy="1888212"/>
            </a:xfrm>
          </p:grpSpPr>
          <p:sp>
            <p:nvSpPr>
              <p:cNvPr id="1314" name="Google Shape;1314;p3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 name="Shape 86"/>
        <p:cNvGrpSpPr/>
        <p:nvPr/>
      </p:nvGrpSpPr>
      <p:grpSpPr>
        <a:xfrm>
          <a:off x="0" y="0"/>
          <a:ext cx="0" cy="0"/>
          <a:chOff x="0" y="0"/>
          <a:chExt cx="0" cy="0"/>
        </a:xfrm>
      </p:grpSpPr>
      <p:sp>
        <p:nvSpPr>
          <p:cNvPr id="87" name="Google Shape;87;p4"/>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 name="Google Shape;88;p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4"/>
          <p:cNvSpPr txBox="1"/>
          <p:nvPr>
            <p:ph idx="1" type="subTitle"/>
          </p:nvPr>
        </p:nvSpPr>
        <p:spPr>
          <a:xfrm>
            <a:off x="3599552" y="3810230"/>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4"/>
          <p:cNvSpPr txBox="1"/>
          <p:nvPr>
            <p:ph idx="3" type="title"/>
          </p:nvPr>
        </p:nvSpPr>
        <p:spPr>
          <a:xfrm>
            <a:off x="720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 name="Google Shape;91;p4"/>
          <p:cNvSpPr txBox="1"/>
          <p:nvPr>
            <p:ph idx="4" type="subTitle"/>
          </p:nvPr>
        </p:nvSpPr>
        <p:spPr>
          <a:xfrm>
            <a:off x="720025"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4"/>
          <p:cNvSpPr txBox="1"/>
          <p:nvPr>
            <p:ph idx="5" type="title"/>
          </p:nvPr>
        </p:nvSpPr>
        <p:spPr>
          <a:xfrm>
            <a:off x="6486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 name="Google Shape;93;p4"/>
          <p:cNvSpPr txBox="1"/>
          <p:nvPr>
            <p:ph idx="6" type="subTitle"/>
          </p:nvPr>
        </p:nvSpPr>
        <p:spPr>
          <a:xfrm>
            <a:off x="6486007"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4" name="Google Shape;94;p4"/>
          <p:cNvGrpSpPr/>
          <p:nvPr/>
        </p:nvGrpSpPr>
        <p:grpSpPr>
          <a:xfrm>
            <a:off x="4856905" y="-5007110"/>
            <a:ext cx="8043475" cy="8043475"/>
            <a:chOff x="1241175" y="-1300650"/>
            <a:chExt cx="8043475" cy="8043475"/>
          </a:xfrm>
        </p:grpSpPr>
        <p:sp>
          <p:nvSpPr>
            <p:cNvPr id="95" name="Google Shape;95;p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p4"/>
          <p:cNvGrpSpPr/>
          <p:nvPr/>
        </p:nvGrpSpPr>
        <p:grpSpPr>
          <a:xfrm>
            <a:off x="194837" y="164743"/>
            <a:ext cx="8803210" cy="4879930"/>
            <a:chOff x="194837" y="164743"/>
            <a:chExt cx="8803210" cy="4879930"/>
          </a:xfrm>
        </p:grpSpPr>
        <p:sp>
          <p:nvSpPr>
            <p:cNvPr id="103" name="Google Shape;103;p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4"/>
            <p:cNvGrpSpPr/>
            <p:nvPr/>
          </p:nvGrpSpPr>
          <p:grpSpPr>
            <a:xfrm rot="5400000">
              <a:off x="887951" y="4372133"/>
              <a:ext cx="232368" cy="973685"/>
              <a:chOff x="6656577" y="3252597"/>
              <a:chExt cx="232368" cy="973685"/>
            </a:xfrm>
          </p:grpSpPr>
          <p:sp>
            <p:nvSpPr>
              <p:cNvPr id="105" name="Google Shape;105;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4"/>
            <p:cNvGrpSpPr/>
            <p:nvPr/>
          </p:nvGrpSpPr>
          <p:grpSpPr>
            <a:xfrm>
              <a:off x="194837" y="1474124"/>
              <a:ext cx="609540" cy="583574"/>
              <a:chOff x="3105300" y="593625"/>
              <a:chExt cx="256800" cy="245850"/>
            </a:xfrm>
          </p:grpSpPr>
          <p:sp>
            <p:nvSpPr>
              <p:cNvPr id="118" name="Google Shape;118;p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
            <p:cNvGrpSpPr/>
            <p:nvPr/>
          </p:nvGrpSpPr>
          <p:grpSpPr>
            <a:xfrm>
              <a:off x="6400103" y="4403577"/>
              <a:ext cx="631910" cy="457789"/>
              <a:chOff x="855125" y="679497"/>
              <a:chExt cx="254310" cy="184228"/>
            </a:xfrm>
          </p:grpSpPr>
          <p:sp>
            <p:nvSpPr>
              <p:cNvPr id="123" name="Google Shape;123;p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4"/>
            <p:cNvGrpSpPr/>
            <p:nvPr/>
          </p:nvGrpSpPr>
          <p:grpSpPr>
            <a:xfrm>
              <a:off x="720035" y="350304"/>
              <a:ext cx="518269" cy="328105"/>
              <a:chOff x="783960" y="4261704"/>
              <a:chExt cx="518269" cy="328105"/>
            </a:xfrm>
          </p:grpSpPr>
          <p:sp>
            <p:nvSpPr>
              <p:cNvPr id="127" name="Google Shape;127;p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4"/>
              <p:cNvGrpSpPr/>
              <p:nvPr/>
            </p:nvGrpSpPr>
            <p:grpSpPr>
              <a:xfrm>
                <a:off x="783960" y="4261704"/>
                <a:ext cx="518269" cy="328105"/>
                <a:chOff x="783960" y="4261704"/>
                <a:chExt cx="518269" cy="328105"/>
              </a:xfrm>
            </p:grpSpPr>
            <p:sp>
              <p:nvSpPr>
                <p:cNvPr id="129" name="Google Shape;129;p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3" name="Google Shape;133;p4"/>
            <p:cNvGrpSpPr/>
            <p:nvPr/>
          </p:nvGrpSpPr>
          <p:grpSpPr>
            <a:xfrm>
              <a:off x="8092971" y="4166124"/>
              <a:ext cx="354818" cy="402748"/>
              <a:chOff x="8117146" y="4166124"/>
              <a:chExt cx="354818" cy="402748"/>
            </a:xfrm>
          </p:grpSpPr>
          <p:sp>
            <p:nvSpPr>
              <p:cNvPr id="134" name="Google Shape;134;p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2976937" y="48244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3120699" y="49589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3094897" y="46447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4"/>
            <p:cNvGrpSpPr/>
            <p:nvPr/>
          </p:nvGrpSpPr>
          <p:grpSpPr>
            <a:xfrm>
              <a:off x="8680877" y="2751434"/>
              <a:ext cx="232368" cy="973685"/>
              <a:chOff x="6656577" y="3252597"/>
              <a:chExt cx="232368" cy="973685"/>
            </a:xfrm>
          </p:grpSpPr>
          <p:sp>
            <p:nvSpPr>
              <p:cNvPr id="143" name="Google Shape;143;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324"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31"/>
          <p:cNvGrpSpPr/>
          <p:nvPr/>
        </p:nvGrpSpPr>
        <p:grpSpPr>
          <a:xfrm>
            <a:off x="151608" y="193697"/>
            <a:ext cx="8393630" cy="4799168"/>
            <a:chOff x="151608" y="193697"/>
            <a:chExt cx="8393630"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1"/>
              <p:cNvSpPr/>
              <p:nvPr/>
            </p:nvSpPr>
            <p:spPr>
              <a:xfrm>
                <a:off x="691339" y="-590527"/>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1"/>
              <p:cNvSpPr/>
              <p:nvPr/>
            </p:nvSpPr>
            <p:spPr>
              <a:xfrm>
                <a:off x="753639" y="-528252"/>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31"/>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31"/>
            <p:cNvGrpSpPr/>
            <p:nvPr/>
          </p:nvGrpSpPr>
          <p:grpSpPr>
            <a:xfrm>
              <a:off x="151608" y="1402587"/>
              <a:ext cx="355723" cy="1888212"/>
              <a:chOff x="124471" y="1153724"/>
              <a:chExt cx="355723" cy="1888212"/>
            </a:xfrm>
          </p:grpSpPr>
          <p:sp>
            <p:nvSpPr>
              <p:cNvPr id="1350" name="Google Shape;1350;p3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31"/>
            <p:cNvGrpSpPr/>
            <p:nvPr/>
          </p:nvGrpSpPr>
          <p:grpSpPr>
            <a:xfrm>
              <a:off x="5669774" y="4743018"/>
              <a:ext cx="229482" cy="220255"/>
              <a:chOff x="250712" y="2821681"/>
              <a:chExt cx="229482" cy="220255"/>
            </a:xfrm>
          </p:grpSpPr>
          <p:sp>
            <p:nvSpPr>
              <p:cNvPr id="1356" name="Google Shape;1356;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8" name="Google Shape;1358;p31"/>
          <p:cNvGrpSpPr/>
          <p:nvPr/>
        </p:nvGrpSpPr>
        <p:grpSpPr>
          <a:xfrm>
            <a:off x="8758502" y="3301184"/>
            <a:ext cx="232368" cy="973685"/>
            <a:chOff x="6656577" y="3252597"/>
            <a:chExt cx="232368" cy="973685"/>
          </a:xfrm>
        </p:grpSpPr>
        <p:sp>
          <p:nvSpPr>
            <p:cNvPr id="1359" name="Google Shape;1359;p3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5"/>
          <p:cNvSpPr txBox="1"/>
          <p:nvPr>
            <p:ph type="title"/>
          </p:nvPr>
        </p:nvSpPr>
        <p:spPr>
          <a:xfrm>
            <a:off x="713100" y="1685688"/>
            <a:ext cx="4695000" cy="65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5"/>
          <p:cNvSpPr txBox="1"/>
          <p:nvPr>
            <p:ph idx="1" type="subTitle"/>
          </p:nvPr>
        </p:nvSpPr>
        <p:spPr>
          <a:xfrm>
            <a:off x="713100" y="2343913"/>
            <a:ext cx="4695000" cy="111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58" name="Google Shape;158;p5"/>
          <p:cNvGrpSpPr/>
          <p:nvPr/>
        </p:nvGrpSpPr>
        <p:grpSpPr>
          <a:xfrm>
            <a:off x="3980486" y="-2089103"/>
            <a:ext cx="8043475" cy="8043475"/>
            <a:chOff x="1241175" y="-1300650"/>
            <a:chExt cx="8043475" cy="8043475"/>
          </a:xfrm>
        </p:grpSpPr>
        <p:sp>
          <p:nvSpPr>
            <p:cNvPr id="159" name="Google Shape;159;p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5"/>
          <p:cNvGrpSpPr/>
          <p:nvPr/>
        </p:nvGrpSpPr>
        <p:grpSpPr>
          <a:xfrm>
            <a:off x="551187" y="193699"/>
            <a:ext cx="609540" cy="583574"/>
            <a:chOff x="3105300" y="593625"/>
            <a:chExt cx="256800" cy="245850"/>
          </a:xfrm>
        </p:grpSpPr>
        <p:sp>
          <p:nvSpPr>
            <p:cNvPr id="167" name="Google Shape;167;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5"/>
          <p:cNvGrpSpPr/>
          <p:nvPr/>
        </p:nvGrpSpPr>
        <p:grpSpPr>
          <a:xfrm>
            <a:off x="3657878" y="4442802"/>
            <a:ext cx="631910" cy="457789"/>
            <a:chOff x="855125" y="679497"/>
            <a:chExt cx="254310" cy="184228"/>
          </a:xfrm>
        </p:grpSpPr>
        <p:sp>
          <p:nvSpPr>
            <p:cNvPr id="172" name="Google Shape;172;p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5"/>
          <p:cNvGrpSpPr/>
          <p:nvPr/>
        </p:nvGrpSpPr>
        <p:grpSpPr>
          <a:xfrm>
            <a:off x="8184044" y="317575"/>
            <a:ext cx="498706" cy="477465"/>
            <a:chOff x="3105300" y="593625"/>
            <a:chExt cx="256800" cy="245850"/>
          </a:xfrm>
        </p:grpSpPr>
        <p:sp>
          <p:nvSpPr>
            <p:cNvPr id="176" name="Google Shape;176;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
          <p:cNvGrpSpPr/>
          <p:nvPr/>
        </p:nvGrpSpPr>
        <p:grpSpPr>
          <a:xfrm>
            <a:off x="8353512" y="4107552"/>
            <a:ext cx="456233" cy="335251"/>
            <a:chOff x="8353512" y="4107552"/>
            <a:chExt cx="456233" cy="335251"/>
          </a:xfrm>
        </p:grpSpPr>
        <p:sp>
          <p:nvSpPr>
            <p:cNvPr id="181" name="Google Shape;181;p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5"/>
          <p:cNvGrpSpPr/>
          <p:nvPr/>
        </p:nvGrpSpPr>
        <p:grpSpPr>
          <a:xfrm>
            <a:off x="8682758" y="1527568"/>
            <a:ext cx="232368" cy="974454"/>
            <a:chOff x="2546733" y="2525280"/>
            <a:chExt cx="232368" cy="974454"/>
          </a:xfrm>
        </p:grpSpPr>
        <p:sp>
          <p:nvSpPr>
            <p:cNvPr id="185" name="Google Shape;185;p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
          <p:cNvGrpSpPr/>
          <p:nvPr/>
        </p:nvGrpSpPr>
        <p:grpSpPr>
          <a:xfrm>
            <a:off x="4713835" y="193704"/>
            <a:ext cx="518269" cy="328105"/>
            <a:chOff x="783960" y="4261704"/>
            <a:chExt cx="518269" cy="328105"/>
          </a:xfrm>
        </p:grpSpPr>
        <p:sp>
          <p:nvSpPr>
            <p:cNvPr id="198" name="Google Shape;198;p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 name="Google Shape;199;p5"/>
            <p:cNvGrpSpPr/>
            <p:nvPr/>
          </p:nvGrpSpPr>
          <p:grpSpPr>
            <a:xfrm>
              <a:off x="783960" y="4261704"/>
              <a:ext cx="518269" cy="328105"/>
              <a:chOff x="783960" y="4261704"/>
              <a:chExt cx="518269" cy="328105"/>
            </a:xfrm>
          </p:grpSpPr>
          <p:sp>
            <p:nvSpPr>
              <p:cNvPr id="200" name="Google Shape;200;p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sp>
        <p:nvSpPr>
          <p:cNvPr id="205" name="Google Shape;205;p6"/>
          <p:cNvSpPr txBox="1"/>
          <p:nvPr>
            <p:ph hasCustomPrompt="1"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8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06" name="Google Shape;206;p6"/>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07" name="Google Shape;207;p6"/>
          <p:cNvGrpSpPr/>
          <p:nvPr/>
        </p:nvGrpSpPr>
        <p:grpSpPr>
          <a:xfrm>
            <a:off x="3963663" y="-2091225"/>
            <a:ext cx="8043475" cy="8043475"/>
            <a:chOff x="1241175" y="-1300650"/>
            <a:chExt cx="8043475" cy="8043475"/>
          </a:xfrm>
        </p:grpSpPr>
        <p:sp>
          <p:nvSpPr>
            <p:cNvPr id="208" name="Google Shape;208;p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6"/>
          <p:cNvGrpSpPr/>
          <p:nvPr/>
        </p:nvGrpSpPr>
        <p:grpSpPr>
          <a:xfrm>
            <a:off x="551187" y="193699"/>
            <a:ext cx="609540" cy="583574"/>
            <a:chOff x="3105300" y="593625"/>
            <a:chExt cx="256800" cy="245850"/>
          </a:xfrm>
        </p:grpSpPr>
        <p:sp>
          <p:nvSpPr>
            <p:cNvPr id="216" name="Google Shape;216;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6"/>
          <p:cNvGrpSpPr/>
          <p:nvPr/>
        </p:nvGrpSpPr>
        <p:grpSpPr>
          <a:xfrm>
            <a:off x="706662" y="4516977"/>
            <a:ext cx="456233" cy="335251"/>
            <a:chOff x="8353512" y="4107552"/>
            <a:chExt cx="456233" cy="335251"/>
          </a:xfrm>
        </p:grpSpPr>
        <p:sp>
          <p:nvSpPr>
            <p:cNvPr id="221" name="Google Shape;221;p6"/>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6"/>
          <p:cNvGrpSpPr/>
          <p:nvPr/>
        </p:nvGrpSpPr>
        <p:grpSpPr>
          <a:xfrm>
            <a:off x="196508" y="2739893"/>
            <a:ext cx="232368" cy="974454"/>
            <a:chOff x="2546733" y="2525280"/>
            <a:chExt cx="232368" cy="974454"/>
          </a:xfrm>
        </p:grpSpPr>
        <p:sp>
          <p:nvSpPr>
            <p:cNvPr id="225" name="Google Shape;225;p6"/>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6"/>
          <p:cNvGrpSpPr/>
          <p:nvPr/>
        </p:nvGrpSpPr>
        <p:grpSpPr>
          <a:xfrm>
            <a:off x="4713835" y="193704"/>
            <a:ext cx="3968915" cy="1092688"/>
            <a:chOff x="4713835" y="193704"/>
            <a:chExt cx="3968915" cy="1092688"/>
          </a:xfrm>
        </p:grpSpPr>
        <p:sp>
          <p:nvSpPr>
            <p:cNvPr id="238" name="Google Shape;238;p6"/>
            <p:cNvSpPr/>
            <p:nvPr/>
          </p:nvSpPr>
          <p:spPr>
            <a:xfrm flipH="1">
              <a:off x="6808929" y="1130852"/>
              <a:ext cx="48874" cy="48874"/>
            </a:xfrm>
            <a:custGeom>
              <a:rect b="b" l="l" r="r" t="t"/>
              <a:pathLst>
                <a:path extrusionOk="0" h="2170" w="217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flipH="1">
              <a:off x="6695483" y="1227023"/>
              <a:ext cx="60135" cy="59369"/>
            </a:xfrm>
            <a:custGeom>
              <a:rect b="b" l="l" r="r" t="t"/>
              <a:pathLst>
                <a:path extrusionOk="0" h="2636" w="267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flipH="1">
              <a:off x="6630889" y="1003150"/>
              <a:ext cx="143513" cy="121734"/>
            </a:xfrm>
            <a:custGeom>
              <a:rect b="b" l="l" r="r" t="t"/>
              <a:pathLst>
                <a:path extrusionOk="0" h="5405" w="6372">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6"/>
            <p:cNvGrpSpPr/>
            <p:nvPr/>
          </p:nvGrpSpPr>
          <p:grpSpPr>
            <a:xfrm>
              <a:off x="8184044" y="317575"/>
              <a:ext cx="498706" cy="477465"/>
              <a:chOff x="3105300" y="593625"/>
              <a:chExt cx="256800" cy="245850"/>
            </a:xfrm>
          </p:grpSpPr>
          <p:sp>
            <p:nvSpPr>
              <p:cNvPr id="242" name="Google Shape;242;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6"/>
            <p:cNvGrpSpPr/>
            <p:nvPr/>
          </p:nvGrpSpPr>
          <p:grpSpPr>
            <a:xfrm>
              <a:off x="4713835" y="193704"/>
              <a:ext cx="518269" cy="328105"/>
              <a:chOff x="783960" y="4261704"/>
              <a:chExt cx="518269" cy="328105"/>
            </a:xfrm>
          </p:grpSpPr>
          <p:sp>
            <p:nvSpPr>
              <p:cNvPr id="247" name="Google Shape;247;p6"/>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p6"/>
              <p:cNvGrpSpPr/>
              <p:nvPr/>
            </p:nvGrpSpPr>
            <p:grpSpPr>
              <a:xfrm>
                <a:off x="783960" y="4261704"/>
                <a:ext cx="518269" cy="328105"/>
                <a:chOff x="783960" y="4261704"/>
                <a:chExt cx="518269" cy="328105"/>
              </a:xfrm>
            </p:grpSpPr>
            <p:sp>
              <p:nvSpPr>
                <p:cNvPr id="249" name="Google Shape;249;p6"/>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53" name="Google Shape;253;p6"/>
          <p:cNvGrpSpPr/>
          <p:nvPr/>
        </p:nvGrpSpPr>
        <p:grpSpPr>
          <a:xfrm>
            <a:off x="2574719" y="4105346"/>
            <a:ext cx="2873150" cy="840725"/>
            <a:chOff x="2574719" y="4105346"/>
            <a:chExt cx="2873150" cy="840725"/>
          </a:xfrm>
        </p:grpSpPr>
        <p:sp>
          <p:nvSpPr>
            <p:cNvPr id="254" name="Google Shape;254;p6"/>
            <p:cNvSpPr/>
            <p:nvPr/>
          </p:nvSpPr>
          <p:spPr>
            <a:xfrm flipH="1">
              <a:off x="3202782" y="4245706"/>
              <a:ext cx="120991" cy="105946"/>
            </a:xfrm>
            <a:custGeom>
              <a:rect b="b" l="l" r="r" t="t"/>
              <a:pathLst>
                <a:path extrusionOk="0" h="4704" w="5372">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flipH="1">
              <a:off x="2770057" y="4105346"/>
              <a:ext cx="101441" cy="88784"/>
            </a:xfrm>
            <a:custGeom>
              <a:rect b="b" l="l" r="r" t="t"/>
              <a:pathLst>
                <a:path extrusionOk="0" h="3942" w="4504">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flipH="1">
              <a:off x="2650598" y="4625774"/>
              <a:ext cx="18806" cy="36622"/>
            </a:xfrm>
            <a:custGeom>
              <a:rect b="b" l="l" r="r" t="t"/>
              <a:pathLst>
                <a:path extrusionOk="0" h="1626" w="835">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
            <p:cNvSpPr/>
            <p:nvPr/>
          </p:nvSpPr>
          <p:spPr>
            <a:xfrm flipH="1">
              <a:off x="2676881" y="4296495"/>
              <a:ext cx="98446" cy="283941"/>
            </a:xfrm>
            <a:custGeom>
              <a:rect b="b" l="l" r="r" t="t"/>
              <a:pathLst>
                <a:path extrusionOk="0" h="12607" w="4371">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
            <p:cNvSpPr/>
            <p:nvPr/>
          </p:nvSpPr>
          <p:spPr>
            <a:xfrm flipH="1">
              <a:off x="2785080" y="4213319"/>
              <a:ext cx="18806" cy="36622"/>
            </a:xfrm>
            <a:custGeom>
              <a:rect b="b" l="l" r="r" t="t"/>
              <a:pathLst>
                <a:path extrusionOk="0" h="1626" w="835">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flipH="1">
              <a:off x="2574719" y="4681314"/>
              <a:ext cx="107455" cy="95540"/>
            </a:xfrm>
            <a:custGeom>
              <a:rect b="b" l="l" r="r" t="t"/>
              <a:pathLst>
                <a:path extrusionOk="0" h="4242" w="4771">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
            <p:cNvSpPr/>
            <p:nvPr/>
          </p:nvSpPr>
          <p:spPr>
            <a:xfrm flipH="1">
              <a:off x="5377981" y="4700959"/>
              <a:ext cx="9775" cy="130000"/>
            </a:xfrm>
            <a:custGeom>
              <a:rect b="b" l="l" r="r" t="t"/>
              <a:pathLst>
                <a:path extrusionOk="0" h="5772" w="434">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
            <p:cNvSpPr/>
            <p:nvPr/>
          </p:nvSpPr>
          <p:spPr>
            <a:xfrm flipH="1">
              <a:off x="5318612" y="4761072"/>
              <a:ext cx="129257" cy="9797"/>
            </a:xfrm>
            <a:custGeom>
              <a:rect b="b" l="l" r="r" t="t"/>
              <a:pathLst>
                <a:path extrusionOk="0" h="435" w="5739">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5231472" y="4848999"/>
              <a:ext cx="95315" cy="97072"/>
            </a:xfrm>
            <a:custGeom>
              <a:rect b="b" l="l" r="r" t="t"/>
              <a:pathLst>
                <a:path extrusionOk="0" h="4310" w="4232">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63" name="Shape 263"/>
        <p:cNvGrpSpPr/>
        <p:nvPr/>
      </p:nvGrpSpPr>
      <p:grpSpPr>
        <a:xfrm>
          <a:off x="0" y="0"/>
          <a:ext cx="0" cy="0"/>
          <a:chOff x="0" y="0"/>
          <a:chExt cx="0" cy="0"/>
        </a:xfrm>
      </p:grpSpPr>
      <p:sp>
        <p:nvSpPr>
          <p:cNvPr id="264" name="Google Shape;264;p7"/>
          <p:cNvSpPr txBox="1"/>
          <p:nvPr>
            <p:ph type="title"/>
          </p:nvPr>
        </p:nvSpPr>
        <p:spPr>
          <a:xfrm>
            <a:off x="4572000" y="1818400"/>
            <a:ext cx="32679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5" name="Google Shape;265;p7"/>
          <p:cNvSpPr txBox="1"/>
          <p:nvPr>
            <p:ph idx="1" type="subTitle"/>
          </p:nvPr>
        </p:nvSpPr>
        <p:spPr>
          <a:xfrm>
            <a:off x="4572000" y="2325775"/>
            <a:ext cx="3267900" cy="10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6" name="Google Shape;266;p7"/>
          <p:cNvGrpSpPr/>
          <p:nvPr/>
        </p:nvGrpSpPr>
        <p:grpSpPr>
          <a:xfrm>
            <a:off x="4846105" y="-5016964"/>
            <a:ext cx="8043475" cy="8043475"/>
            <a:chOff x="1241175" y="-1300650"/>
            <a:chExt cx="8043475" cy="8043475"/>
          </a:xfrm>
        </p:grpSpPr>
        <p:sp>
          <p:nvSpPr>
            <p:cNvPr id="267" name="Google Shape;267;p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7"/>
          <p:cNvGrpSpPr/>
          <p:nvPr/>
        </p:nvGrpSpPr>
        <p:grpSpPr>
          <a:xfrm>
            <a:off x="218646" y="193704"/>
            <a:ext cx="8696480" cy="4783211"/>
            <a:chOff x="218646" y="193704"/>
            <a:chExt cx="8696480" cy="4783211"/>
          </a:xfrm>
        </p:grpSpPr>
        <p:grpSp>
          <p:nvGrpSpPr>
            <p:cNvPr id="275" name="Google Shape;275;p7"/>
            <p:cNvGrpSpPr/>
            <p:nvPr/>
          </p:nvGrpSpPr>
          <p:grpSpPr>
            <a:xfrm>
              <a:off x="4713835" y="193704"/>
              <a:ext cx="518269" cy="328105"/>
              <a:chOff x="783960" y="4261704"/>
              <a:chExt cx="518269" cy="328105"/>
            </a:xfrm>
          </p:grpSpPr>
          <p:sp>
            <p:nvSpPr>
              <p:cNvPr id="276" name="Google Shape;276;p7"/>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7"/>
              <p:cNvGrpSpPr/>
              <p:nvPr/>
            </p:nvGrpSpPr>
            <p:grpSpPr>
              <a:xfrm>
                <a:off x="783960" y="4261704"/>
                <a:ext cx="518269" cy="328105"/>
                <a:chOff x="783960" y="4261704"/>
                <a:chExt cx="518269" cy="328105"/>
              </a:xfrm>
            </p:grpSpPr>
            <p:sp>
              <p:nvSpPr>
                <p:cNvPr id="278" name="Google Shape;278;p7"/>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2" name="Google Shape;282;p7"/>
            <p:cNvGrpSpPr/>
            <p:nvPr/>
          </p:nvGrpSpPr>
          <p:grpSpPr>
            <a:xfrm>
              <a:off x="8682758" y="1527568"/>
              <a:ext cx="232368" cy="974454"/>
              <a:chOff x="2546733" y="2525280"/>
              <a:chExt cx="232368" cy="974454"/>
            </a:xfrm>
          </p:grpSpPr>
          <p:sp>
            <p:nvSpPr>
              <p:cNvPr id="283" name="Google Shape;283;p7"/>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7"/>
            <p:cNvGrpSpPr/>
            <p:nvPr/>
          </p:nvGrpSpPr>
          <p:grpSpPr>
            <a:xfrm>
              <a:off x="7782584" y="4327634"/>
              <a:ext cx="648306" cy="649281"/>
              <a:chOff x="5022684" y="4300597"/>
              <a:chExt cx="648306" cy="649281"/>
            </a:xfrm>
          </p:grpSpPr>
          <p:sp>
            <p:nvSpPr>
              <p:cNvPr id="296" name="Google Shape;296;p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7"/>
            <p:cNvGrpSpPr/>
            <p:nvPr/>
          </p:nvGrpSpPr>
          <p:grpSpPr>
            <a:xfrm>
              <a:off x="713110" y="4532091"/>
              <a:ext cx="365869" cy="328105"/>
              <a:chOff x="7194285" y="1228366"/>
              <a:chExt cx="365869" cy="328105"/>
            </a:xfrm>
          </p:grpSpPr>
          <p:sp>
            <p:nvSpPr>
              <p:cNvPr id="301" name="Google Shape;301;p7"/>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7"/>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 name="Google Shape;306;p7"/>
            <p:cNvGrpSpPr/>
            <p:nvPr/>
          </p:nvGrpSpPr>
          <p:grpSpPr>
            <a:xfrm>
              <a:off x="218646" y="488887"/>
              <a:ext cx="355723" cy="1888212"/>
              <a:chOff x="124471" y="1153724"/>
              <a:chExt cx="355723" cy="1888212"/>
            </a:xfrm>
          </p:grpSpPr>
          <p:sp>
            <p:nvSpPr>
              <p:cNvPr id="307" name="Google Shape;307;p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7"/>
            <p:cNvGrpSpPr/>
            <p:nvPr/>
          </p:nvGrpSpPr>
          <p:grpSpPr>
            <a:xfrm>
              <a:off x="3655937" y="4360499"/>
              <a:ext cx="609540" cy="583574"/>
              <a:chOff x="3105300" y="593625"/>
              <a:chExt cx="256800" cy="245850"/>
            </a:xfrm>
          </p:grpSpPr>
          <p:sp>
            <p:nvSpPr>
              <p:cNvPr id="313" name="Google Shape;313;p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17" name="Shape 317"/>
        <p:cNvGrpSpPr/>
        <p:nvPr/>
      </p:nvGrpSpPr>
      <p:grpSpPr>
        <a:xfrm>
          <a:off x="0" y="0"/>
          <a:ext cx="0" cy="0"/>
          <a:chOff x="0" y="0"/>
          <a:chExt cx="0" cy="0"/>
        </a:xfrm>
      </p:grpSpPr>
      <p:sp>
        <p:nvSpPr>
          <p:cNvPr id="318" name="Google Shape;318;p8"/>
          <p:cNvSpPr txBox="1"/>
          <p:nvPr>
            <p:ph type="title"/>
          </p:nvPr>
        </p:nvSpPr>
        <p:spPr>
          <a:xfrm>
            <a:off x="1309777" y="1818400"/>
            <a:ext cx="3267900" cy="5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solidFill>
                  <a:schemeClr val="lt2"/>
                </a:solidFill>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319" name="Google Shape;319;p8"/>
          <p:cNvSpPr txBox="1"/>
          <p:nvPr>
            <p:ph idx="1" type="subTitle"/>
          </p:nvPr>
        </p:nvSpPr>
        <p:spPr>
          <a:xfrm>
            <a:off x="1309777" y="2325775"/>
            <a:ext cx="3267900" cy="101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320" name="Google Shape;320;p8"/>
          <p:cNvGrpSpPr/>
          <p:nvPr/>
        </p:nvGrpSpPr>
        <p:grpSpPr>
          <a:xfrm>
            <a:off x="4846105" y="-5016964"/>
            <a:ext cx="8043475" cy="8043475"/>
            <a:chOff x="1241175" y="-1300650"/>
            <a:chExt cx="8043475" cy="8043475"/>
          </a:xfrm>
        </p:grpSpPr>
        <p:sp>
          <p:nvSpPr>
            <p:cNvPr id="321" name="Google Shape;321;p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8"/>
          <p:cNvGrpSpPr/>
          <p:nvPr/>
        </p:nvGrpSpPr>
        <p:grpSpPr>
          <a:xfrm>
            <a:off x="551187" y="193699"/>
            <a:ext cx="609540" cy="583574"/>
            <a:chOff x="3105300" y="593625"/>
            <a:chExt cx="256800" cy="245850"/>
          </a:xfrm>
        </p:grpSpPr>
        <p:sp>
          <p:nvSpPr>
            <p:cNvPr id="329" name="Google Shape;329;p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8"/>
          <p:cNvGrpSpPr/>
          <p:nvPr/>
        </p:nvGrpSpPr>
        <p:grpSpPr>
          <a:xfrm>
            <a:off x="1309778" y="4436302"/>
            <a:ext cx="631910" cy="457789"/>
            <a:chOff x="855125" y="679497"/>
            <a:chExt cx="254310" cy="184228"/>
          </a:xfrm>
        </p:grpSpPr>
        <p:sp>
          <p:nvSpPr>
            <p:cNvPr id="334" name="Google Shape;334;p8"/>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8"/>
          <p:cNvGrpSpPr/>
          <p:nvPr/>
        </p:nvGrpSpPr>
        <p:grpSpPr>
          <a:xfrm>
            <a:off x="2949085" y="475916"/>
            <a:ext cx="365869" cy="328105"/>
            <a:chOff x="7194285" y="1228366"/>
            <a:chExt cx="365869" cy="328105"/>
          </a:xfrm>
        </p:grpSpPr>
        <p:sp>
          <p:nvSpPr>
            <p:cNvPr id="338" name="Google Shape;338;p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8"/>
          <p:cNvSpPr/>
          <p:nvPr/>
        </p:nvSpPr>
        <p:spPr>
          <a:xfrm>
            <a:off x="418330" y="27393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8"/>
          <p:cNvGrpSpPr/>
          <p:nvPr/>
        </p:nvGrpSpPr>
        <p:grpSpPr>
          <a:xfrm>
            <a:off x="8566483" y="404987"/>
            <a:ext cx="355723" cy="1888212"/>
            <a:chOff x="124471" y="1153724"/>
            <a:chExt cx="355723" cy="1888212"/>
          </a:xfrm>
        </p:grpSpPr>
        <p:sp>
          <p:nvSpPr>
            <p:cNvPr id="344" name="Google Shape;344;p8"/>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8"/>
          <p:cNvGrpSpPr/>
          <p:nvPr/>
        </p:nvGrpSpPr>
        <p:grpSpPr>
          <a:xfrm>
            <a:off x="194827" y="3591559"/>
            <a:ext cx="232368" cy="973685"/>
            <a:chOff x="6656577" y="3252597"/>
            <a:chExt cx="232368" cy="973685"/>
          </a:xfrm>
        </p:grpSpPr>
        <p:sp>
          <p:nvSpPr>
            <p:cNvPr id="350" name="Google Shape;350;p8"/>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8"/>
          <p:cNvGrpSpPr/>
          <p:nvPr/>
        </p:nvGrpSpPr>
        <p:grpSpPr>
          <a:xfrm>
            <a:off x="8297559" y="4340559"/>
            <a:ext cx="648306" cy="649281"/>
            <a:chOff x="5022684" y="4300597"/>
            <a:chExt cx="648306" cy="649281"/>
          </a:xfrm>
        </p:grpSpPr>
        <p:sp>
          <p:nvSpPr>
            <p:cNvPr id="363" name="Google Shape;363;p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67" name="Shape 367"/>
        <p:cNvGrpSpPr/>
        <p:nvPr/>
      </p:nvGrpSpPr>
      <p:grpSpPr>
        <a:xfrm>
          <a:off x="0" y="0"/>
          <a:ext cx="0" cy="0"/>
          <a:chOff x="0" y="0"/>
          <a:chExt cx="0" cy="0"/>
        </a:xfrm>
      </p:grpSpPr>
      <p:sp>
        <p:nvSpPr>
          <p:cNvPr id="368" name="Google Shape;368;p9"/>
          <p:cNvSpPr txBox="1"/>
          <p:nvPr>
            <p:ph type="title"/>
          </p:nvPr>
        </p:nvSpPr>
        <p:spPr>
          <a:xfrm>
            <a:off x="7200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9" name="Google Shape;369;p9"/>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0" name="Google Shape;370;p9"/>
          <p:cNvSpPr txBox="1"/>
          <p:nvPr>
            <p:ph idx="1" type="subTitle"/>
          </p:nvPr>
        </p:nvSpPr>
        <p:spPr>
          <a:xfrm>
            <a:off x="7200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1" name="Google Shape;371;p9"/>
          <p:cNvSpPr txBox="1"/>
          <p:nvPr>
            <p:ph idx="3" type="title"/>
          </p:nvPr>
        </p:nvSpPr>
        <p:spPr>
          <a:xfrm>
            <a:off x="353595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2" name="Google Shape;372;p9"/>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3" name="Google Shape;373;p9"/>
          <p:cNvSpPr txBox="1"/>
          <p:nvPr>
            <p:ph idx="5" type="subTitle"/>
          </p:nvPr>
        </p:nvSpPr>
        <p:spPr>
          <a:xfrm>
            <a:off x="353595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4" name="Google Shape;374;p9"/>
          <p:cNvSpPr txBox="1"/>
          <p:nvPr>
            <p:ph idx="6" type="title"/>
          </p:nvPr>
        </p:nvSpPr>
        <p:spPr>
          <a:xfrm>
            <a:off x="63519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5" name="Google Shape;375;p9"/>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6" name="Google Shape;376;p9"/>
          <p:cNvSpPr txBox="1"/>
          <p:nvPr>
            <p:ph idx="8" type="subTitle"/>
          </p:nvPr>
        </p:nvSpPr>
        <p:spPr>
          <a:xfrm>
            <a:off x="63519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7" name="Google Shape;377;p9"/>
          <p:cNvSpPr txBox="1"/>
          <p:nvPr>
            <p:ph idx="9" type="title"/>
          </p:nvPr>
        </p:nvSpPr>
        <p:spPr>
          <a:xfrm>
            <a:off x="7200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8" name="Google Shape;378;p9"/>
          <p:cNvSpPr txBox="1"/>
          <p:nvPr>
            <p:ph idx="13" type="title"/>
          </p:nvPr>
        </p:nvSpPr>
        <p:spPr>
          <a:xfrm>
            <a:off x="1309050"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9" name="Google Shape;379;p9"/>
          <p:cNvSpPr txBox="1"/>
          <p:nvPr>
            <p:ph idx="14" type="subTitle"/>
          </p:nvPr>
        </p:nvSpPr>
        <p:spPr>
          <a:xfrm>
            <a:off x="7200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0" name="Google Shape;380;p9"/>
          <p:cNvSpPr txBox="1"/>
          <p:nvPr>
            <p:ph idx="15" type="title"/>
          </p:nvPr>
        </p:nvSpPr>
        <p:spPr>
          <a:xfrm>
            <a:off x="353595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1" name="Google Shape;381;p9"/>
          <p:cNvSpPr txBox="1"/>
          <p:nvPr>
            <p:ph idx="16" type="title"/>
          </p:nvPr>
        </p:nvSpPr>
        <p:spPr>
          <a:xfrm>
            <a:off x="409237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2" name="Google Shape;382;p9"/>
          <p:cNvSpPr txBox="1"/>
          <p:nvPr>
            <p:ph idx="17" type="subTitle"/>
          </p:nvPr>
        </p:nvSpPr>
        <p:spPr>
          <a:xfrm>
            <a:off x="353595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3" name="Google Shape;383;p9"/>
          <p:cNvSpPr txBox="1"/>
          <p:nvPr>
            <p:ph idx="18" type="title"/>
          </p:nvPr>
        </p:nvSpPr>
        <p:spPr>
          <a:xfrm>
            <a:off x="63519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4" name="Google Shape;384;p9"/>
          <p:cNvSpPr txBox="1"/>
          <p:nvPr>
            <p:ph idx="19" type="title"/>
          </p:nvPr>
        </p:nvSpPr>
        <p:spPr>
          <a:xfrm>
            <a:off x="690832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5" name="Google Shape;385;p9"/>
          <p:cNvSpPr txBox="1"/>
          <p:nvPr>
            <p:ph idx="20" type="subTitle"/>
          </p:nvPr>
        </p:nvSpPr>
        <p:spPr>
          <a:xfrm>
            <a:off x="63519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6" name="Google Shape;386;p9"/>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87" name="Google Shape;387;p9"/>
          <p:cNvGrpSpPr/>
          <p:nvPr/>
        </p:nvGrpSpPr>
        <p:grpSpPr>
          <a:xfrm>
            <a:off x="4796439" y="-2911087"/>
            <a:ext cx="8043475" cy="8043475"/>
            <a:chOff x="1241175" y="-1300650"/>
            <a:chExt cx="8043475" cy="8043475"/>
          </a:xfrm>
        </p:grpSpPr>
        <p:sp>
          <p:nvSpPr>
            <p:cNvPr id="388" name="Google Shape;388;p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9"/>
          <p:cNvGrpSpPr/>
          <p:nvPr/>
        </p:nvGrpSpPr>
        <p:grpSpPr>
          <a:xfrm>
            <a:off x="194827" y="164749"/>
            <a:ext cx="8680796" cy="4879924"/>
            <a:chOff x="194827" y="164749"/>
            <a:chExt cx="8680796" cy="4879924"/>
          </a:xfrm>
        </p:grpSpPr>
        <p:grpSp>
          <p:nvGrpSpPr>
            <p:cNvPr id="396" name="Google Shape;396;p9"/>
            <p:cNvGrpSpPr/>
            <p:nvPr/>
          </p:nvGrpSpPr>
          <p:grpSpPr>
            <a:xfrm>
              <a:off x="1019937" y="206524"/>
              <a:ext cx="609540" cy="583574"/>
              <a:chOff x="3105300" y="593625"/>
              <a:chExt cx="256800" cy="245850"/>
            </a:xfrm>
          </p:grpSpPr>
          <p:sp>
            <p:nvSpPr>
              <p:cNvPr id="397" name="Google Shape;397;p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9"/>
            <p:cNvGrpSpPr/>
            <p:nvPr/>
          </p:nvGrpSpPr>
          <p:grpSpPr>
            <a:xfrm>
              <a:off x="8057878" y="710652"/>
              <a:ext cx="631910" cy="457789"/>
              <a:chOff x="855125" y="679497"/>
              <a:chExt cx="254310" cy="184228"/>
            </a:xfrm>
          </p:grpSpPr>
          <p:sp>
            <p:nvSpPr>
              <p:cNvPr id="402" name="Google Shape;402;p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9"/>
            <p:cNvGrpSpPr/>
            <p:nvPr/>
          </p:nvGrpSpPr>
          <p:grpSpPr>
            <a:xfrm>
              <a:off x="194835" y="1017604"/>
              <a:ext cx="518269" cy="328105"/>
              <a:chOff x="783960" y="4261704"/>
              <a:chExt cx="518269" cy="328105"/>
            </a:xfrm>
          </p:grpSpPr>
          <p:sp>
            <p:nvSpPr>
              <p:cNvPr id="406" name="Google Shape;406;p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9"/>
              <p:cNvGrpSpPr/>
              <p:nvPr/>
            </p:nvGrpSpPr>
            <p:grpSpPr>
              <a:xfrm>
                <a:off x="783960" y="4261704"/>
                <a:ext cx="518269" cy="328105"/>
                <a:chOff x="783960" y="4261704"/>
                <a:chExt cx="518269" cy="328105"/>
              </a:xfrm>
            </p:grpSpPr>
            <p:sp>
              <p:nvSpPr>
                <p:cNvPr id="408" name="Google Shape;408;p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2" name="Google Shape;412;p9"/>
            <p:cNvGrpSpPr/>
            <p:nvPr/>
          </p:nvGrpSpPr>
          <p:grpSpPr>
            <a:xfrm>
              <a:off x="2976937" y="164749"/>
              <a:ext cx="5898686" cy="4879924"/>
              <a:chOff x="1223999" y="393649"/>
              <a:chExt cx="5898686" cy="4879924"/>
            </a:xfrm>
          </p:grpSpPr>
          <p:sp>
            <p:nvSpPr>
              <p:cNvPr id="413" name="Google Shape;413;p9"/>
              <p:cNvSpPr/>
              <p:nvPr/>
            </p:nvSpPr>
            <p:spPr>
              <a:xfrm>
                <a:off x="5254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
              <p:cNvSpPr/>
              <p:nvPr/>
            </p:nvSpPr>
            <p:spPr>
              <a:xfrm>
                <a:off x="5155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
              <p:cNvSpPr/>
              <p:nvPr/>
            </p:nvSpPr>
            <p:spPr>
              <a:xfrm>
                <a:off x="5354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
              <p:cNvSpPr/>
              <p:nvPr/>
            </p:nvSpPr>
            <p:spPr>
              <a:xfrm>
                <a:off x="7037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9"/>
              <p:cNvSpPr/>
              <p:nvPr/>
            </p:nvSpPr>
            <p:spPr>
              <a:xfrm>
                <a:off x="6914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
              <p:cNvSpPr/>
              <p:nvPr/>
            </p:nvSpPr>
            <p:spPr>
              <a:xfrm>
                <a:off x="1223999" y="50533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
              <p:cNvSpPr/>
              <p:nvPr/>
            </p:nvSpPr>
            <p:spPr>
              <a:xfrm>
                <a:off x="1367762" y="51878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p:nvPr/>
            </p:nvSpPr>
            <p:spPr>
              <a:xfrm>
                <a:off x="1341960" y="48736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9"/>
            <p:cNvGrpSpPr/>
            <p:nvPr/>
          </p:nvGrpSpPr>
          <p:grpSpPr>
            <a:xfrm>
              <a:off x="194827" y="3591559"/>
              <a:ext cx="232368" cy="973685"/>
              <a:chOff x="6656577" y="3252597"/>
              <a:chExt cx="232368" cy="973685"/>
            </a:xfrm>
          </p:grpSpPr>
          <p:sp>
            <p:nvSpPr>
              <p:cNvPr id="422" name="Google Shape;422;p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4" name="Shape 434"/>
        <p:cNvGrpSpPr/>
        <p:nvPr/>
      </p:nvGrpSpPr>
      <p:grpSpPr>
        <a:xfrm>
          <a:off x="0" y="0"/>
          <a:ext cx="0" cy="0"/>
          <a:chOff x="0" y="0"/>
          <a:chExt cx="0" cy="0"/>
        </a:xfrm>
      </p:grpSpPr>
      <p:sp>
        <p:nvSpPr>
          <p:cNvPr id="435" name="Google Shape;435;p10"/>
          <p:cNvSpPr txBox="1"/>
          <p:nvPr>
            <p:ph type="title"/>
          </p:nvPr>
        </p:nvSpPr>
        <p:spPr>
          <a:xfrm>
            <a:off x="720475" y="3710100"/>
            <a:ext cx="4166100" cy="42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6" name="Google Shape;436;p10"/>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437" name="Google Shape;437;p10"/>
          <p:cNvGrpSpPr/>
          <p:nvPr/>
        </p:nvGrpSpPr>
        <p:grpSpPr>
          <a:xfrm>
            <a:off x="4800605" y="-2897864"/>
            <a:ext cx="8043475" cy="8043475"/>
            <a:chOff x="1241175" y="-1300650"/>
            <a:chExt cx="8043475" cy="8043475"/>
          </a:xfrm>
        </p:grpSpPr>
        <p:sp>
          <p:nvSpPr>
            <p:cNvPr id="438" name="Google Shape;438;p1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10"/>
          <p:cNvGrpSpPr/>
          <p:nvPr/>
        </p:nvGrpSpPr>
        <p:grpSpPr>
          <a:xfrm>
            <a:off x="1740175" y="258921"/>
            <a:ext cx="535664" cy="317725"/>
            <a:chOff x="5182025" y="464396"/>
            <a:chExt cx="535664" cy="317725"/>
          </a:xfrm>
        </p:grpSpPr>
        <p:sp>
          <p:nvSpPr>
            <p:cNvPr id="446" name="Google Shape;446;p10"/>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0"/>
          <p:cNvGrpSpPr/>
          <p:nvPr/>
        </p:nvGrpSpPr>
        <p:grpSpPr>
          <a:xfrm rot="10800000">
            <a:off x="216552" y="304483"/>
            <a:ext cx="232368" cy="973685"/>
            <a:chOff x="6656577" y="3252597"/>
            <a:chExt cx="232368" cy="973685"/>
          </a:xfrm>
        </p:grpSpPr>
        <p:sp>
          <p:nvSpPr>
            <p:cNvPr id="450" name="Google Shape;450;p1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0"/>
          <p:cNvGrpSpPr/>
          <p:nvPr/>
        </p:nvGrpSpPr>
        <p:grpSpPr>
          <a:xfrm>
            <a:off x="381800" y="4615043"/>
            <a:ext cx="415595" cy="271553"/>
            <a:chOff x="5182025" y="510568"/>
            <a:chExt cx="415595" cy="271553"/>
          </a:xfrm>
        </p:grpSpPr>
        <p:sp>
          <p:nvSpPr>
            <p:cNvPr id="463" name="Google Shape;463;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0"/>
          <p:cNvGrpSpPr/>
          <p:nvPr/>
        </p:nvGrpSpPr>
        <p:grpSpPr>
          <a:xfrm>
            <a:off x="3598396" y="4410499"/>
            <a:ext cx="354818" cy="402748"/>
            <a:chOff x="8117146" y="4166124"/>
            <a:chExt cx="354818" cy="402748"/>
          </a:xfrm>
        </p:grpSpPr>
        <p:sp>
          <p:nvSpPr>
            <p:cNvPr id="466" name="Google Shape;466;p10"/>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200"/>
              <a:buFont typeface="Orbitron"/>
              <a:buNone/>
              <a:defRPr b="1" i="0" sz="3200" u="none" cap="none" strike="noStrike">
                <a:solidFill>
                  <a:schemeClr val="dk1"/>
                </a:solidFill>
                <a:latin typeface="Orbitron"/>
                <a:ea typeface="Orbitron"/>
                <a:cs typeface="Orbitron"/>
                <a:sym typeface="Orbitron"/>
              </a:defRPr>
            </a:lvl1pPr>
            <a:lvl2pPr lvl="1"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2pPr>
            <a:lvl3pPr lvl="2"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3pPr>
            <a:lvl4pPr lvl="3"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4pPr>
            <a:lvl5pPr lvl="4"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5pPr>
            <a:lvl6pPr lvl="5"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6pPr>
            <a:lvl7pPr lvl="6"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7pPr>
            <a:lvl8pPr lvl="7"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8pPr>
            <a:lvl9pPr lvl="8"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1pPr>
            <a:lvl2pPr indent="-317500" lvl="1" marL="914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2pPr>
            <a:lvl3pPr indent="-317500" lvl="2" marL="1371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3pPr>
            <a:lvl4pPr indent="-317500" lvl="3" marL="1828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4pPr>
            <a:lvl5pPr indent="-317500" lvl="4" marL="22860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5pPr>
            <a:lvl6pPr indent="-317500" lvl="5" marL="2743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6pPr>
            <a:lvl7pPr indent="-317500" lvl="6" marL="3200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7pPr>
            <a:lvl8pPr indent="-317500" lvl="7" marL="3657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8pPr>
            <a:lvl9pPr indent="-317500" lvl="8" marL="4114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9.png"/><Relationship Id="rId7"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1.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4.jpg"/><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s://github.com/htmw/2024F-Tech-Titans/wik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By Team 1 Tech Titans</a:t>
            </a:r>
            <a:endParaRPr/>
          </a:p>
        </p:txBody>
      </p:sp>
      <p:sp>
        <p:nvSpPr>
          <p:cNvPr id="1376" name="Google Shape;1376;p3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5000">
                <a:solidFill>
                  <a:schemeClr val="accent1"/>
                </a:solidFill>
              </a:rPr>
              <a:t>illumination</a:t>
            </a:r>
            <a:r>
              <a:rPr lang="en" sz="3200">
                <a:solidFill>
                  <a:schemeClr val="accent1"/>
                </a:solidFill>
              </a:rPr>
              <a:t> </a:t>
            </a:r>
            <a:endParaRPr sz="2700">
              <a:solidFill>
                <a:schemeClr val="accent1"/>
              </a:solidFill>
            </a:endParaRPr>
          </a:p>
          <a:p>
            <a:pPr indent="0" lvl="0" marL="0" rtl="0" algn="l">
              <a:lnSpc>
                <a:spcPct val="100000"/>
              </a:lnSpc>
              <a:spcBef>
                <a:spcPts val="0"/>
              </a:spcBef>
              <a:spcAft>
                <a:spcPts val="0"/>
              </a:spcAft>
              <a:buSzPts val="5200"/>
              <a:buNone/>
            </a:pPr>
            <a:r>
              <a:rPr lang="en" sz="2700">
                <a:solidFill>
                  <a:schemeClr val="accent1"/>
                </a:solidFill>
              </a:rPr>
              <a:t>Sprint 3</a:t>
            </a:r>
            <a:endParaRPr sz="2700">
              <a:solidFill>
                <a:schemeClr val="accent1"/>
              </a:solidFill>
            </a:endParaRPr>
          </a:p>
        </p:txBody>
      </p:sp>
      <p:grpSp>
        <p:nvGrpSpPr>
          <p:cNvPr id="1377" name="Google Shape;1377;p32"/>
          <p:cNvGrpSpPr/>
          <p:nvPr/>
        </p:nvGrpSpPr>
        <p:grpSpPr>
          <a:xfrm>
            <a:off x="5063927" y="191833"/>
            <a:ext cx="4239293" cy="4929688"/>
            <a:chOff x="5063927" y="191833"/>
            <a:chExt cx="4239293" cy="4929688"/>
          </a:xfrm>
        </p:grpSpPr>
        <p:sp>
          <p:nvSpPr>
            <p:cNvPr id="1378" name="Google Shape;1378;p32"/>
            <p:cNvSpPr/>
            <p:nvPr/>
          </p:nvSpPr>
          <p:spPr>
            <a:xfrm>
              <a:off x="5080530" y="679807"/>
              <a:ext cx="859773" cy="928891"/>
            </a:xfrm>
            <a:custGeom>
              <a:rect b="b" l="l" r="r" t="t"/>
              <a:pathLst>
                <a:path extrusionOk="0" h="33625" w="31123">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2"/>
            <p:cNvSpPr/>
            <p:nvPr/>
          </p:nvSpPr>
          <p:spPr>
            <a:xfrm>
              <a:off x="5124759" y="641103"/>
              <a:ext cx="858861" cy="928891"/>
            </a:xfrm>
            <a:custGeom>
              <a:rect b="b" l="l" r="r" t="t"/>
              <a:pathLst>
                <a:path extrusionOk="0" h="33625" w="3109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2"/>
            <p:cNvSpPr/>
            <p:nvPr/>
          </p:nvSpPr>
          <p:spPr>
            <a:xfrm>
              <a:off x="5195701" y="732322"/>
              <a:ext cx="317964" cy="745516"/>
            </a:xfrm>
            <a:custGeom>
              <a:rect b="b" l="l" r="r" t="t"/>
              <a:pathLst>
                <a:path extrusionOk="0" h="26987" w="1151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2"/>
            <p:cNvSpPr/>
            <p:nvPr/>
          </p:nvSpPr>
          <p:spPr>
            <a:xfrm>
              <a:off x="5586434" y="778401"/>
              <a:ext cx="325312" cy="13840"/>
            </a:xfrm>
            <a:custGeom>
              <a:rect b="b" l="l" r="r" t="t"/>
              <a:pathLst>
                <a:path extrusionOk="0" h="501" w="11776">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2"/>
            <p:cNvSpPr/>
            <p:nvPr/>
          </p:nvSpPr>
          <p:spPr>
            <a:xfrm>
              <a:off x="5586434" y="867797"/>
              <a:ext cx="325312" cy="13840"/>
            </a:xfrm>
            <a:custGeom>
              <a:rect b="b" l="l" r="r" t="t"/>
              <a:pathLst>
                <a:path extrusionOk="0" h="501" w="11776">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2"/>
            <p:cNvSpPr/>
            <p:nvPr/>
          </p:nvSpPr>
          <p:spPr>
            <a:xfrm>
              <a:off x="5586434" y="958104"/>
              <a:ext cx="325312" cy="13840"/>
            </a:xfrm>
            <a:custGeom>
              <a:rect b="b" l="l" r="r" t="t"/>
              <a:pathLst>
                <a:path extrusionOk="0" h="501" w="11776">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2"/>
            <p:cNvSpPr/>
            <p:nvPr/>
          </p:nvSpPr>
          <p:spPr>
            <a:xfrm>
              <a:off x="7383006" y="1647171"/>
              <a:ext cx="773168" cy="911376"/>
            </a:xfrm>
            <a:custGeom>
              <a:rect b="b" l="l" r="r" t="t"/>
              <a:pathLst>
                <a:path extrusionOk="0" h="32991" w="27988">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2"/>
            <p:cNvSpPr/>
            <p:nvPr/>
          </p:nvSpPr>
          <p:spPr>
            <a:xfrm>
              <a:off x="7441074" y="1595567"/>
              <a:ext cx="772229" cy="911376"/>
            </a:xfrm>
            <a:custGeom>
              <a:rect b="b" l="l" r="r" t="t"/>
              <a:pathLst>
                <a:path extrusionOk="0" h="32991" w="27954">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2"/>
            <p:cNvSpPr/>
            <p:nvPr/>
          </p:nvSpPr>
          <p:spPr>
            <a:xfrm>
              <a:off x="7535056" y="1723638"/>
              <a:ext cx="240531" cy="439597"/>
            </a:xfrm>
            <a:custGeom>
              <a:rect b="b" l="l" r="r" t="t"/>
              <a:pathLst>
                <a:path extrusionOk="0" h="15913" w="8707">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2"/>
            <p:cNvSpPr/>
            <p:nvPr/>
          </p:nvSpPr>
          <p:spPr>
            <a:xfrm>
              <a:off x="7878771" y="1723638"/>
              <a:ext cx="240531" cy="439597"/>
            </a:xfrm>
            <a:custGeom>
              <a:rect b="b" l="l" r="r" t="t"/>
              <a:pathLst>
                <a:path extrusionOk="0" h="15913" w="8707">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2"/>
            <p:cNvSpPr/>
            <p:nvPr/>
          </p:nvSpPr>
          <p:spPr>
            <a:xfrm>
              <a:off x="7576522" y="2225866"/>
              <a:ext cx="501311" cy="27680"/>
            </a:xfrm>
            <a:custGeom>
              <a:rect b="b" l="l" r="r" t="t"/>
              <a:pathLst>
                <a:path extrusionOk="0" h="1002" w="18147">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2"/>
            <p:cNvSpPr/>
            <p:nvPr/>
          </p:nvSpPr>
          <p:spPr>
            <a:xfrm>
              <a:off x="7588511" y="2294985"/>
              <a:ext cx="479183" cy="27653"/>
            </a:xfrm>
            <a:custGeom>
              <a:rect b="b" l="l" r="r" t="t"/>
              <a:pathLst>
                <a:path extrusionOk="0" h="1001" w="17346">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2"/>
            <p:cNvSpPr/>
            <p:nvPr/>
          </p:nvSpPr>
          <p:spPr>
            <a:xfrm>
              <a:off x="5290060" y="4839525"/>
              <a:ext cx="3840787" cy="281996"/>
            </a:xfrm>
            <a:custGeom>
              <a:rect b="b" l="l" r="r" t="t"/>
              <a:pathLst>
                <a:path extrusionOk="0" h="10208" w="139033">
                  <a:moveTo>
                    <a:pt x="0" y="0"/>
                  </a:moveTo>
                  <a:lnTo>
                    <a:pt x="0" y="10207"/>
                  </a:lnTo>
                  <a:lnTo>
                    <a:pt x="139033" y="10207"/>
                  </a:lnTo>
                  <a:lnTo>
                    <a:pt x="13903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2"/>
            <p:cNvSpPr/>
            <p:nvPr/>
          </p:nvSpPr>
          <p:spPr>
            <a:xfrm>
              <a:off x="5290060" y="4670873"/>
              <a:ext cx="3840787" cy="168678"/>
            </a:xfrm>
            <a:custGeom>
              <a:rect b="b" l="l" r="r" t="t"/>
              <a:pathLst>
                <a:path extrusionOk="0" h="6106" w="139033">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2"/>
            <p:cNvSpPr/>
            <p:nvPr/>
          </p:nvSpPr>
          <p:spPr>
            <a:xfrm>
              <a:off x="5416870" y="1119353"/>
              <a:ext cx="1178621" cy="893890"/>
            </a:xfrm>
            <a:custGeom>
              <a:rect b="b" l="l" r="r" t="t"/>
              <a:pathLst>
                <a:path extrusionOk="0" h="32358" w="42665">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2"/>
            <p:cNvSpPr/>
            <p:nvPr/>
          </p:nvSpPr>
          <p:spPr>
            <a:xfrm>
              <a:off x="5467562" y="1061312"/>
              <a:ext cx="1178593" cy="893862"/>
            </a:xfrm>
            <a:custGeom>
              <a:rect b="b" l="l" r="r" t="t"/>
              <a:pathLst>
                <a:path extrusionOk="0" h="32357" w="42664">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2"/>
            <p:cNvSpPr/>
            <p:nvPr/>
          </p:nvSpPr>
          <p:spPr>
            <a:xfrm>
              <a:off x="5467562" y="1063135"/>
              <a:ext cx="1177681" cy="129036"/>
            </a:xfrm>
            <a:custGeom>
              <a:rect b="b" l="l" r="r" t="t"/>
              <a:pathLst>
                <a:path extrusionOk="0" h="4671" w="42631">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2"/>
            <p:cNvSpPr/>
            <p:nvPr/>
          </p:nvSpPr>
          <p:spPr>
            <a:xfrm>
              <a:off x="5572594" y="1096313"/>
              <a:ext cx="62709" cy="61769"/>
            </a:xfrm>
            <a:custGeom>
              <a:rect b="b" l="l" r="r" t="t"/>
              <a:pathLst>
                <a:path extrusionOk="0" h="2236" w="227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2"/>
            <p:cNvSpPr/>
            <p:nvPr/>
          </p:nvSpPr>
          <p:spPr>
            <a:xfrm>
              <a:off x="5697019" y="1096313"/>
              <a:ext cx="62681" cy="61769"/>
            </a:xfrm>
            <a:custGeom>
              <a:rect b="b" l="l" r="r" t="t"/>
              <a:pathLst>
                <a:path extrusionOk="0" h="2236" w="2269">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2"/>
            <p:cNvSpPr/>
            <p:nvPr/>
          </p:nvSpPr>
          <p:spPr>
            <a:xfrm>
              <a:off x="5822327" y="1096313"/>
              <a:ext cx="62681" cy="61769"/>
            </a:xfrm>
            <a:custGeom>
              <a:rect b="b" l="l" r="r" t="t"/>
              <a:pathLst>
                <a:path extrusionOk="0" h="2236" w="2269">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2"/>
            <p:cNvSpPr/>
            <p:nvPr/>
          </p:nvSpPr>
          <p:spPr>
            <a:xfrm>
              <a:off x="5879457" y="1236290"/>
              <a:ext cx="353876" cy="330119"/>
            </a:xfrm>
            <a:custGeom>
              <a:rect b="b" l="l" r="r" t="t"/>
              <a:pathLst>
                <a:path extrusionOk="0" h="11950" w="1281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2"/>
            <p:cNvSpPr/>
            <p:nvPr/>
          </p:nvSpPr>
          <p:spPr>
            <a:xfrm>
              <a:off x="5687792" y="1651056"/>
              <a:ext cx="737228" cy="304124"/>
            </a:xfrm>
            <a:custGeom>
              <a:rect b="b" l="l" r="r" t="t"/>
              <a:pathLst>
                <a:path extrusionOk="0" h="11009" w="26687">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2"/>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2"/>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2"/>
            <p:cNvSpPr/>
            <p:nvPr/>
          </p:nvSpPr>
          <p:spPr>
            <a:xfrm>
              <a:off x="7793989" y="1189172"/>
              <a:ext cx="838585" cy="838584"/>
            </a:xfrm>
            <a:custGeom>
              <a:rect b="b" l="l" r="r" t="t"/>
              <a:pathLst>
                <a:path extrusionOk="0" h="30356" w="30356">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2"/>
            <p:cNvSpPr/>
            <p:nvPr/>
          </p:nvSpPr>
          <p:spPr>
            <a:xfrm>
              <a:off x="8498022" y="1526449"/>
              <a:ext cx="967" cy="2790"/>
            </a:xfrm>
            <a:custGeom>
              <a:rect b="b" l="l" r="r" t="t"/>
              <a:pathLst>
                <a:path extrusionOk="0" fill="none" h="101" w="35">
                  <a:moveTo>
                    <a:pt x="34" y="100"/>
                  </a:moveTo>
                  <a:cubicBezTo>
                    <a:pt x="34" y="34"/>
                    <a:pt x="34" y="34"/>
                    <a:pt x="1" y="0"/>
                  </a:cubicBezTo>
                  <a:cubicBezTo>
                    <a:pt x="1" y="34"/>
                    <a:pt x="1" y="34"/>
                    <a:pt x="34" y="100"/>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2"/>
            <p:cNvSpPr/>
            <p:nvPr/>
          </p:nvSpPr>
          <p:spPr>
            <a:xfrm>
              <a:off x="8493408" y="1511697"/>
              <a:ext cx="967" cy="3729"/>
            </a:xfrm>
            <a:custGeom>
              <a:rect b="b" l="l" r="r" t="t"/>
              <a:pathLst>
                <a:path extrusionOk="0" fill="none" h="135" w="35">
                  <a:moveTo>
                    <a:pt x="34" y="134"/>
                  </a:moveTo>
                  <a:cubicBezTo>
                    <a:pt x="34" y="67"/>
                    <a:pt x="1" y="34"/>
                    <a:pt x="1" y="1"/>
                  </a:cubicBezTo>
                  <a:cubicBezTo>
                    <a:pt x="34" y="67"/>
                    <a:pt x="34" y="134"/>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2"/>
            <p:cNvSpPr/>
            <p:nvPr/>
          </p:nvSpPr>
          <p:spPr>
            <a:xfrm>
              <a:off x="8079663" y="1481282"/>
              <a:ext cx="552914" cy="545566"/>
            </a:xfrm>
            <a:custGeom>
              <a:rect b="b" l="l" r="r" t="t"/>
              <a:pathLst>
                <a:path extrusionOk="0" h="19749" w="20015">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2"/>
            <p:cNvSpPr/>
            <p:nvPr/>
          </p:nvSpPr>
          <p:spPr>
            <a:xfrm>
              <a:off x="8488823" y="1498796"/>
              <a:ext cx="939" cy="3729"/>
            </a:xfrm>
            <a:custGeom>
              <a:rect b="b" l="l" r="r" t="t"/>
              <a:pathLst>
                <a:path extrusionOk="0" fill="none" h="135" w="34">
                  <a:moveTo>
                    <a:pt x="34" y="134"/>
                  </a:moveTo>
                  <a:cubicBezTo>
                    <a:pt x="34" y="101"/>
                    <a:pt x="0" y="34"/>
                    <a:pt x="0" y="1"/>
                  </a:cubicBezTo>
                  <a:cubicBezTo>
                    <a:pt x="0" y="34"/>
                    <a:pt x="34" y="101"/>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2"/>
            <p:cNvSpPr/>
            <p:nvPr/>
          </p:nvSpPr>
          <p:spPr>
            <a:xfrm>
              <a:off x="8507249" y="1570677"/>
              <a:ext cx="28" cy="28"/>
            </a:xfrm>
            <a:custGeom>
              <a:rect b="b" l="l" r="r" t="t"/>
              <a:pathLst>
                <a:path extrusionOk="0" fill="none" h="1" w="1">
                  <a:moveTo>
                    <a:pt x="0" y="0"/>
                  </a:moveTo>
                  <a:lnTo>
                    <a:pt x="0" y="0"/>
                  </a:ln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2"/>
            <p:cNvSpPr/>
            <p:nvPr/>
          </p:nvSpPr>
          <p:spPr>
            <a:xfrm>
              <a:off x="8501724" y="1541201"/>
              <a:ext cx="939" cy="1851"/>
            </a:xfrm>
            <a:custGeom>
              <a:rect b="b" l="l" r="r" t="t"/>
              <a:pathLst>
                <a:path extrusionOk="0" fill="none" h="67" w="34">
                  <a:moveTo>
                    <a:pt x="34" y="67"/>
                  </a:moveTo>
                  <a:lnTo>
                    <a:pt x="34" y="0"/>
                  </a:lnTo>
                  <a:cubicBezTo>
                    <a:pt x="0" y="0"/>
                    <a:pt x="0" y="0"/>
                    <a:pt x="34"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2"/>
            <p:cNvSpPr/>
            <p:nvPr/>
          </p:nvSpPr>
          <p:spPr>
            <a:xfrm>
              <a:off x="8505398" y="1555014"/>
              <a:ext cx="28" cy="1878"/>
            </a:xfrm>
            <a:custGeom>
              <a:rect b="b" l="l" r="r" t="t"/>
              <a:pathLst>
                <a:path extrusionOk="0" fill="none" h="68" w="1">
                  <a:moveTo>
                    <a:pt x="1" y="67"/>
                  </a:moveTo>
                  <a:cubicBezTo>
                    <a:pt x="1" y="67"/>
                    <a:pt x="1" y="0"/>
                    <a:pt x="1" y="67"/>
                  </a:cubicBezTo>
                  <a:cubicBezTo>
                    <a:pt x="1" y="0"/>
                    <a:pt x="1" y="67"/>
                    <a:pt x="1"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2"/>
            <p:cNvSpPr/>
            <p:nvPr/>
          </p:nvSpPr>
          <p:spPr>
            <a:xfrm>
              <a:off x="8234476" y="1189172"/>
              <a:ext cx="394430" cy="411005"/>
            </a:xfrm>
            <a:custGeom>
              <a:rect b="b" l="l" r="r" t="t"/>
              <a:pathLst>
                <a:path extrusionOk="0" h="14878" w="14278">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2"/>
            <p:cNvSpPr/>
            <p:nvPr/>
          </p:nvSpPr>
          <p:spPr>
            <a:xfrm>
              <a:off x="7844681" y="1189172"/>
              <a:ext cx="389816" cy="310560"/>
            </a:xfrm>
            <a:custGeom>
              <a:rect b="b" l="l" r="r" t="t"/>
              <a:pathLst>
                <a:path extrusionOk="0" h="11242" w="14111">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2"/>
            <p:cNvSpPr/>
            <p:nvPr/>
          </p:nvSpPr>
          <p:spPr>
            <a:xfrm>
              <a:off x="6003725" y="3195561"/>
              <a:ext cx="190778" cy="174535"/>
            </a:xfrm>
            <a:custGeom>
              <a:rect b="b" l="l" r="r" t="t"/>
              <a:pathLst>
                <a:path extrusionOk="0" h="6318" w="6906">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2"/>
            <p:cNvSpPr/>
            <p:nvPr/>
          </p:nvSpPr>
          <p:spPr>
            <a:xfrm>
              <a:off x="5732959" y="1652023"/>
              <a:ext cx="139147" cy="126771"/>
            </a:xfrm>
            <a:custGeom>
              <a:rect b="b" l="l" r="r" t="t"/>
              <a:pathLst>
                <a:path extrusionOk="0" h="4589" w="5037">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2"/>
            <p:cNvSpPr/>
            <p:nvPr/>
          </p:nvSpPr>
          <p:spPr>
            <a:xfrm>
              <a:off x="5210453" y="1212394"/>
              <a:ext cx="46106" cy="39697"/>
            </a:xfrm>
            <a:custGeom>
              <a:rect b="b" l="l" r="r" t="t"/>
              <a:pathLst>
                <a:path extrusionOk="0" h="1437" w="1669">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2"/>
            <p:cNvSpPr/>
            <p:nvPr/>
          </p:nvSpPr>
          <p:spPr>
            <a:xfrm>
              <a:off x="5304434" y="1291845"/>
              <a:ext cx="331776" cy="282769"/>
            </a:xfrm>
            <a:custGeom>
              <a:rect b="b" l="l" r="r" t="t"/>
              <a:pathLst>
                <a:path extrusionOk="0" h="10236" w="1201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2"/>
            <p:cNvSpPr/>
            <p:nvPr/>
          </p:nvSpPr>
          <p:spPr>
            <a:xfrm>
              <a:off x="5683178" y="1615558"/>
              <a:ext cx="46106" cy="39227"/>
            </a:xfrm>
            <a:custGeom>
              <a:rect b="b" l="l" r="r" t="t"/>
              <a:pathLst>
                <a:path extrusionOk="0" h="1420" w="1669">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2"/>
            <p:cNvSpPr/>
            <p:nvPr/>
          </p:nvSpPr>
          <p:spPr>
            <a:xfrm>
              <a:off x="5063927" y="1075290"/>
              <a:ext cx="149313" cy="136689"/>
            </a:xfrm>
            <a:custGeom>
              <a:rect b="b" l="l" r="r" t="t"/>
              <a:pathLst>
                <a:path extrusionOk="0" h="4948" w="5405">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2"/>
            <p:cNvSpPr/>
            <p:nvPr/>
          </p:nvSpPr>
          <p:spPr>
            <a:xfrm>
              <a:off x="5142273" y="191833"/>
              <a:ext cx="371390" cy="345672"/>
            </a:xfrm>
            <a:custGeom>
              <a:rect b="b" l="l" r="r" t="t"/>
              <a:pathLst>
                <a:path extrusionOk="0" h="12513" w="13444">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2"/>
            <p:cNvSpPr/>
            <p:nvPr/>
          </p:nvSpPr>
          <p:spPr>
            <a:xfrm>
              <a:off x="5187413" y="223658"/>
              <a:ext cx="281996" cy="281996"/>
            </a:xfrm>
            <a:custGeom>
              <a:rect b="b" l="l" r="r" t="t"/>
              <a:pathLst>
                <a:path extrusionOk="0" h="10208" w="10208">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2"/>
            <p:cNvSpPr/>
            <p:nvPr/>
          </p:nvSpPr>
          <p:spPr>
            <a:xfrm>
              <a:off x="5268521" y="262361"/>
              <a:ext cx="124423" cy="207353"/>
            </a:xfrm>
            <a:custGeom>
              <a:rect b="b" l="l" r="r" t="t"/>
              <a:pathLst>
                <a:path extrusionOk="0" h="7506" w="4504">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2"/>
            <p:cNvSpPr/>
            <p:nvPr/>
          </p:nvSpPr>
          <p:spPr>
            <a:xfrm>
              <a:off x="8027147" y="568072"/>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2"/>
            <p:cNvSpPr/>
            <p:nvPr/>
          </p:nvSpPr>
          <p:spPr>
            <a:xfrm>
              <a:off x="8018859" y="559785"/>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2"/>
            <p:cNvSpPr/>
            <p:nvPr/>
          </p:nvSpPr>
          <p:spPr>
            <a:xfrm>
              <a:off x="7860345" y="738548"/>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2"/>
            <p:cNvSpPr/>
            <p:nvPr/>
          </p:nvSpPr>
          <p:spPr>
            <a:xfrm>
              <a:off x="7838245" y="496191"/>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2"/>
            <p:cNvSpPr/>
            <p:nvPr/>
          </p:nvSpPr>
          <p:spPr>
            <a:xfrm>
              <a:off x="7738710" y="594814"/>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2"/>
            <p:cNvSpPr/>
            <p:nvPr/>
          </p:nvSpPr>
          <p:spPr>
            <a:xfrm>
              <a:off x="8411416" y="707221"/>
              <a:ext cx="548301" cy="548329"/>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2"/>
            <p:cNvSpPr/>
            <p:nvPr/>
          </p:nvSpPr>
          <p:spPr>
            <a:xfrm>
              <a:off x="6626245" y="1986551"/>
              <a:ext cx="84809" cy="85720"/>
            </a:xfrm>
            <a:custGeom>
              <a:rect b="b" l="l" r="r" t="t"/>
              <a:pathLst>
                <a:path extrusionOk="0" h="3103" w="307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8" name="Google Shape;1428;p32"/>
            <p:cNvGrpSpPr/>
            <p:nvPr/>
          </p:nvGrpSpPr>
          <p:grpSpPr>
            <a:xfrm>
              <a:off x="5705149" y="939549"/>
              <a:ext cx="1524703" cy="2219324"/>
              <a:chOff x="5705149" y="939549"/>
              <a:chExt cx="1524703" cy="2219324"/>
            </a:xfrm>
          </p:grpSpPr>
          <p:sp>
            <p:nvSpPr>
              <p:cNvPr id="1429" name="Google Shape;1429;p3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2"/>
              <p:cNvSpPr/>
              <p:nvPr/>
            </p:nvSpPr>
            <p:spPr>
              <a:xfrm>
                <a:off x="6875951" y="20630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2"/>
              <p:cNvSpPr/>
              <p:nvPr/>
            </p:nvSpPr>
            <p:spPr>
              <a:xfrm>
                <a:off x="6752493" y="1717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2"/>
              <p:cNvSpPr/>
              <p:nvPr/>
            </p:nvSpPr>
            <p:spPr>
              <a:xfrm>
                <a:off x="5705149" y="29386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2"/>
              <p:cNvSpPr/>
              <p:nvPr/>
            </p:nvSpPr>
            <p:spPr>
              <a:xfrm>
                <a:off x="5848912" y="30731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2"/>
              <p:cNvSpPr/>
              <p:nvPr/>
            </p:nvSpPr>
            <p:spPr>
              <a:xfrm>
                <a:off x="5823110" y="27589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32"/>
            <p:cNvSpPr/>
            <p:nvPr/>
          </p:nvSpPr>
          <p:spPr>
            <a:xfrm>
              <a:off x="5553256" y="291837"/>
              <a:ext cx="448796" cy="449735"/>
            </a:xfrm>
            <a:custGeom>
              <a:rect b="b" l="l" r="r" t="t"/>
              <a:pathLst>
                <a:path extrusionOk="0" h="16280" w="16246">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2"/>
            <p:cNvSpPr/>
            <p:nvPr/>
          </p:nvSpPr>
          <p:spPr>
            <a:xfrm>
              <a:off x="5595633" y="334242"/>
              <a:ext cx="364015" cy="364926"/>
            </a:xfrm>
            <a:custGeom>
              <a:rect b="b" l="l" r="r" t="t"/>
              <a:pathLst>
                <a:path extrusionOk="0" h="13210" w="13177">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2"/>
            <p:cNvSpPr/>
            <p:nvPr/>
          </p:nvSpPr>
          <p:spPr>
            <a:xfrm>
              <a:off x="5668454" y="364657"/>
              <a:ext cx="220254" cy="304096"/>
            </a:xfrm>
            <a:custGeom>
              <a:rect b="b" l="l" r="r" t="t"/>
              <a:pathLst>
                <a:path extrusionOk="0" h="11008" w="7973">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2"/>
            <p:cNvSpPr/>
            <p:nvPr/>
          </p:nvSpPr>
          <p:spPr>
            <a:xfrm>
              <a:off x="8084064" y="4689299"/>
              <a:ext cx="380590" cy="108787"/>
            </a:xfrm>
            <a:custGeom>
              <a:rect b="b" l="l" r="r" t="t"/>
              <a:pathLst>
                <a:path extrusionOk="0" h="3938" w="13777">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2"/>
            <p:cNvSpPr/>
            <p:nvPr/>
          </p:nvSpPr>
          <p:spPr>
            <a:xfrm>
              <a:off x="8098789" y="4413792"/>
              <a:ext cx="350202" cy="122572"/>
            </a:xfrm>
            <a:custGeom>
              <a:rect b="b" l="l" r="r" t="t"/>
              <a:pathLst>
                <a:path extrusionOk="0" h="4437" w="12677">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2"/>
            <p:cNvSpPr/>
            <p:nvPr/>
          </p:nvSpPr>
          <p:spPr>
            <a:xfrm>
              <a:off x="8102490" y="4486585"/>
              <a:ext cx="340975" cy="262658"/>
            </a:xfrm>
            <a:custGeom>
              <a:rect b="b" l="l" r="r" t="t"/>
              <a:pathLst>
                <a:path extrusionOk="0" h="9508" w="12343">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2"/>
            <p:cNvSpPr/>
            <p:nvPr/>
          </p:nvSpPr>
          <p:spPr>
            <a:xfrm>
              <a:off x="8140254" y="4444014"/>
              <a:ext cx="265421" cy="92350"/>
            </a:xfrm>
            <a:custGeom>
              <a:rect b="b" l="l" r="r" t="t"/>
              <a:pathLst>
                <a:path extrusionOk="0" h="3343" w="9608">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2"/>
            <p:cNvSpPr/>
            <p:nvPr/>
          </p:nvSpPr>
          <p:spPr>
            <a:xfrm>
              <a:off x="8082213" y="4208287"/>
              <a:ext cx="338213" cy="302273"/>
            </a:xfrm>
            <a:custGeom>
              <a:rect b="b" l="l" r="r" t="t"/>
              <a:pathLst>
                <a:path extrusionOk="0" h="10942" w="12243">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2"/>
            <p:cNvSpPr/>
            <p:nvPr/>
          </p:nvSpPr>
          <p:spPr>
            <a:xfrm>
              <a:off x="8101551" y="4486585"/>
              <a:ext cx="207381" cy="262658"/>
            </a:xfrm>
            <a:custGeom>
              <a:rect b="b" l="l" r="r" t="t"/>
              <a:pathLst>
                <a:path extrusionOk="0" h="9508" w="7507">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2"/>
            <p:cNvSpPr/>
            <p:nvPr/>
          </p:nvSpPr>
          <p:spPr>
            <a:xfrm>
              <a:off x="8462781" y="4195386"/>
              <a:ext cx="511477" cy="176966"/>
            </a:xfrm>
            <a:custGeom>
              <a:rect b="b" l="l" r="r" t="t"/>
              <a:pathLst>
                <a:path extrusionOk="0" h="6406" w="18515">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2"/>
            <p:cNvSpPr/>
            <p:nvPr/>
          </p:nvSpPr>
          <p:spPr>
            <a:xfrm>
              <a:off x="8166996" y="3638019"/>
              <a:ext cx="600844" cy="686398"/>
            </a:xfrm>
            <a:custGeom>
              <a:rect b="b" l="l" r="r" t="t"/>
              <a:pathLst>
                <a:path extrusionOk="0" h="24847" w="2175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2"/>
            <p:cNvSpPr/>
            <p:nvPr/>
          </p:nvSpPr>
          <p:spPr>
            <a:xfrm>
              <a:off x="8178958" y="3658157"/>
              <a:ext cx="576893" cy="662558"/>
            </a:xfrm>
            <a:custGeom>
              <a:rect b="b" l="l" r="r" t="t"/>
              <a:pathLst>
                <a:path extrusionOk="0" h="23984" w="20883">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2"/>
            <p:cNvSpPr/>
            <p:nvPr/>
          </p:nvSpPr>
          <p:spPr>
            <a:xfrm>
              <a:off x="8207550" y="3688545"/>
              <a:ext cx="231304" cy="187850"/>
            </a:xfrm>
            <a:custGeom>
              <a:rect b="b" l="l" r="r" t="t"/>
              <a:pathLst>
                <a:path extrusionOk="0" h="6800" w="8373">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2"/>
            <p:cNvSpPr/>
            <p:nvPr/>
          </p:nvSpPr>
          <p:spPr>
            <a:xfrm>
              <a:off x="8225976" y="3785317"/>
              <a:ext cx="407331" cy="317936"/>
            </a:xfrm>
            <a:custGeom>
              <a:rect b="b" l="l" r="r" t="t"/>
              <a:pathLst>
                <a:path extrusionOk="0" h="11509" w="14745">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2"/>
            <p:cNvSpPr/>
            <p:nvPr/>
          </p:nvSpPr>
          <p:spPr>
            <a:xfrm>
              <a:off x="8422254" y="3976069"/>
              <a:ext cx="307798" cy="246056"/>
            </a:xfrm>
            <a:custGeom>
              <a:rect b="b" l="l" r="r" t="t"/>
              <a:pathLst>
                <a:path extrusionOk="0" h="8907" w="11142">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2"/>
            <p:cNvSpPr/>
            <p:nvPr/>
          </p:nvSpPr>
          <p:spPr>
            <a:xfrm>
              <a:off x="8582592" y="3372595"/>
              <a:ext cx="489349" cy="897453"/>
            </a:xfrm>
            <a:custGeom>
              <a:rect b="b" l="l" r="r" t="t"/>
              <a:pathLst>
                <a:path extrusionOk="0" h="32487" w="17714">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2"/>
            <p:cNvSpPr/>
            <p:nvPr/>
          </p:nvSpPr>
          <p:spPr>
            <a:xfrm>
              <a:off x="8726355" y="3371573"/>
              <a:ext cx="176938" cy="896625"/>
            </a:xfrm>
            <a:custGeom>
              <a:rect b="b" l="l" r="r" t="t"/>
              <a:pathLst>
                <a:path extrusionOk="0" h="32457" w="6405">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2"/>
            <p:cNvSpPr/>
            <p:nvPr/>
          </p:nvSpPr>
          <p:spPr>
            <a:xfrm>
              <a:off x="8728178" y="3446216"/>
              <a:ext cx="261747" cy="282908"/>
            </a:xfrm>
            <a:custGeom>
              <a:rect b="b" l="l" r="r" t="t"/>
              <a:pathLst>
                <a:path extrusionOk="0" h="10241" w="9475">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2"/>
            <p:cNvSpPr/>
            <p:nvPr/>
          </p:nvSpPr>
          <p:spPr>
            <a:xfrm>
              <a:off x="8704227" y="3616692"/>
              <a:ext cx="269095" cy="319787"/>
            </a:xfrm>
            <a:custGeom>
              <a:rect b="b" l="l" r="r" t="t"/>
              <a:pathLst>
                <a:path extrusionOk="0" h="11576" w="9741">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2"/>
            <p:cNvSpPr/>
            <p:nvPr/>
          </p:nvSpPr>
          <p:spPr>
            <a:xfrm>
              <a:off x="8633285" y="3767802"/>
              <a:ext cx="419292" cy="321638"/>
            </a:xfrm>
            <a:custGeom>
              <a:rect b="b" l="l" r="r" t="t"/>
              <a:pathLst>
                <a:path extrusionOk="0" h="11643" w="15178">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2"/>
            <p:cNvSpPr/>
            <p:nvPr/>
          </p:nvSpPr>
          <p:spPr>
            <a:xfrm>
              <a:off x="8755831" y="3820594"/>
              <a:ext cx="547389" cy="473410"/>
            </a:xfrm>
            <a:custGeom>
              <a:rect b="b" l="l" r="r" t="t"/>
              <a:pathLst>
                <a:path extrusionOk="0" h="17137" w="19815">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2"/>
            <p:cNvSpPr/>
            <p:nvPr/>
          </p:nvSpPr>
          <p:spPr>
            <a:xfrm>
              <a:off x="9046119" y="3839683"/>
              <a:ext cx="206442" cy="185281"/>
            </a:xfrm>
            <a:custGeom>
              <a:rect b="b" l="l" r="r" t="t"/>
              <a:pathLst>
                <a:path extrusionOk="0" h="6707" w="7473">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2"/>
            <p:cNvSpPr/>
            <p:nvPr/>
          </p:nvSpPr>
          <p:spPr>
            <a:xfrm>
              <a:off x="8756743" y="3832307"/>
              <a:ext cx="544627" cy="461697"/>
            </a:xfrm>
            <a:custGeom>
              <a:rect b="b" l="l" r="r" t="t"/>
              <a:pathLst>
                <a:path extrusionOk="0" h="16713" w="19715">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2"/>
            <p:cNvSpPr/>
            <p:nvPr/>
          </p:nvSpPr>
          <p:spPr>
            <a:xfrm>
              <a:off x="8881167" y="3899575"/>
              <a:ext cx="216580" cy="274040"/>
            </a:xfrm>
            <a:custGeom>
              <a:rect b="b" l="l" r="r" t="t"/>
              <a:pathLst>
                <a:path extrusionOk="0" h="9920" w="784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2"/>
            <p:cNvSpPr/>
            <p:nvPr/>
          </p:nvSpPr>
          <p:spPr>
            <a:xfrm>
              <a:off x="8524524" y="4239449"/>
              <a:ext cx="387054" cy="134727"/>
            </a:xfrm>
            <a:custGeom>
              <a:rect b="b" l="l" r="r" t="t"/>
              <a:pathLst>
                <a:path extrusionOk="0" h="4877" w="14011">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2"/>
            <p:cNvSpPr/>
            <p:nvPr/>
          </p:nvSpPr>
          <p:spPr>
            <a:xfrm>
              <a:off x="8445294" y="3492102"/>
              <a:ext cx="299510" cy="803749"/>
            </a:xfrm>
            <a:custGeom>
              <a:rect b="b" l="l" r="r" t="t"/>
              <a:pathLst>
                <a:path extrusionOk="0" h="29095" w="10842">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2"/>
            <p:cNvSpPr/>
            <p:nvPr/>
          </p:nvSpPr>
          <p:spPr>
            <a:xfrm>
              <a:off x="8389076" y="3446990"/>
              <a:ext cx="175115" cy="335589"/>
            </a:xfrm>
            <a:custGeom>
              <a:rect b="b" l="l" r="r" t="t"/>
              <a:pathLst>
                <a:path extrusionOk="0" h="12148" w="6339">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2"/>
            <p:cNvSpPr/>
            <p:nvPr/>
          </p:nvSpPr>
          <p:spPr>
            <a:xfrm>
              <a:off x="8356810" y="3780648"/>
              <a:ext cx="241470" cy="160418"/>
            </a:xfrm>
            <a:custGeom>
              <a:rect b="b" l="l" r="r" t="t"/>
              <a:pathLst>
                <a:path extrusionOk="0" h="5807" w="8741">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2"/>
            <p:cNvSpPr/>
            <p:nvPr/>
          </p:nvSpPr>
          <p:spPr>
            <a:xfrm>
              <a:off x="8598256" y="3613736"/>
              <a:ext cx="101384" cy="341169"/>
            </a:xfrm>
            <a:custGeom>
              <a:rect b="b" l="l" r="r" t="t"/>
              <a:pathLst>
                <a:path extrusionOk="0" h="12350" w="367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2"/>
            <p:cNvSpPr/>
            <p:nvPr/>
          </p:nvSpPr>
          <p:spPr>
            <a:xfrm>
              <a:off x="8386314" y="3985987"/>
              <a:ext cx="299510" cy="185474"/>
            </a:xfrm>
            <a:custGeom>
              <a:rect b="b" l="l" r="r" t="t"/>
              <a:pathLst>
                <a:path extrusionOk="0" h="6714" w="10842">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2"/>
            <p:cNvSpPr/>
            <p:nvPr/>
          </p:nvSpPr>
          <p:spPr>
            <a:xfrm>
              <a:off x="8682099" y="3869988"/>
              <a:ext cx="111550" cy="293157"/>
            </a:xfrm>
            <a:custGeom>
              <a:rect b="b" l="l" r="r" t="t"/>
              <a:pathLst>
                <a:path extrusionOk="0" h="10612" w="4038">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2"/>
            <p:cNvSpPr/>
            <p:nvPr/>
          </p:nvSpPr>
          <p:spPr>
            <a:xfrm>
              <a:off x="8521761" y="4647833"/>
              <a:ext cx="380617" cy="108760"/>
            </a:xfrm>
            <a:custGeom>
              <a:rect b="b" l="l" r="r" t="t"/>
              <a:pathLst>
                <a:path extrusionOk="0" h="3937" w="13778">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2"/>
            <p:cNvSpPr/>
            <p:nvPr/>
          </p:nvSpPr>
          <p:spPr>
            <a:xfrm>
              <a:off x="8469245" y="4301357"/>
              <a:ext cx="499488" cy="383380"/>
            </a:xfrm>
            <a:custGeom>
              <a:rect b="b" l="l" r="r" t="t"/>
              <a:pathLst>
                <a:path extrusionOk="0" h="13878" w="18081">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2"/>
            <p:cNvSpPr/>
            <p:nvPr/>
          </p:nvSpPr>
          <p:spPr>
            <a:xfrm>
              <a:off x="8469245" y="4299506"/>
              <a:ext cx="314262" cy="384291"/>
            </a:xfrm>
            <a:custGeom>
              <a:rect b="b" l="l" r="r" t="t"/>
              <a:pathLst>
                <a:path extrusionOk="0" h="13911" w="11376">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2"/>
            <p:cNvSpPr/>
            <p:nvPr/>
          </p:nvSpPr>
          <p:spPr>
            <a:xfrm>
              <a:off x="6922969" y="4195386"/>
              <a:ext cx="786042" cy="126274"/>
            </a:xfrm>
            <a:custGeom>
              <a:rect b="b" l="l" r="r" t="t"/>
              <a:pathLst>
                <a:path extrusionOk="0" h="4571" w="28454">
                  <a:moveTo>
                    <a:pt x="0" y="0"/>
                  </a:moveTo>
                  <a:lnTo>
                    <a:pt x="0" y="4570"/>
                  </a:lnTo>
                  <a:lnTo>
                    <a:pt x="28454" y="4570"/>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2"/>
            <p:cNvSpPr/>
            <p:nvPr/>
          </p:nvSpPr>
          <p:spPr>
            <a:xfrm>
              <a:off x="6922969" y="4195386"/>
              <a:ext cx="786042" cy="65444"/>
            </a:xfrm>
            <a:custGeom>
              <a:rect b="b" l="l" r="r" t="t"/>
              <a:pathLst>
                <a:path extrusionOk="0" h="2369" w="28454">
                  <a:moveTo>
                    <a:pt x="0" y="0"/>
                  </a:moveTo>
                  <a:lnTo>
                    <a:pt x="0" y="2369"/>
                  </a:lnTo>
                  <a:lnTo>
                    <a:pt x="28454" y="2369"/>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2"/>
            <p:cNvSpPr/>
            <p:nvPr/>
          </p:nvSpPr>
          <p:spPr>
            <a:xfrm>
              <a:off x="6700889" y="4283843"/>
              <a:ext cx="1159255" cy="387054"/>
            </a:xfrm>
            <a:custGeom>
              <a:rect b="b" l="l" r="r" t="t"/>
              <a:pathLst>
                <a:path extrusionOk="0" h="14011" w="41964">
                  <a:moveTo>
                    <a:pt x="8073" y="1"/>
                  </a:moveTo>
                  <a:lnTo>
                    <a:pt x="0" y="14011"/>
                  </a:lnTo>
                  <a:lnTo>
                    <a:pt x="41897" y="14011"/>
                  </a:lnTo>
                  <a:cubicBezTo>
                    <a:pt x="41897" y="14011"/>
                    <a:pt x="41963" y="6672"/>
                    <a:pt x="36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2"/>
            <p:cNvSpPr/>
            <p:nvPr/>
          </p:nvSpPr>
          <p:spPr>
            <a:xfrm>
              <a:off x="6147966" y="3768741"/>
              <a:ext cx="729853" cy="825684"/>
            </a:xfrm>
            <a:custGeom>
              <a:rect b="b" l="l" r="r" t="t"/>
              <a:pathLst>
                <a:path extrusionOk="0" h="29889" w="26420">
                  <a:moveTo>
                    <a:pt x="16279" y="0"/>
                  </a:moveTo>
                  <a:lnTo>
                    <a:pt x="1" y="22550"/>
                  </a:lnTo>
                  <a:lnTo>
                    <a:pt x="10141" y="29888"/>
                  </a:lnTo>
                  <a:lnTo>
                    <a:pt x="26420" y="7339"/>
                  </a:lnTo>
                  <a:lnTo>
                    <a:pt x="16279"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2"/>
            <p:cNvSpPr/>
            <p:nvPr/>
          </p:nvSpPr>
          <p:spPr>
            <a:xfrm>
              <a:off x="6479720" y="3773327"/>
              <a:ext cx="396253" cy="321638"/>
            </a:xfrm>
            <a:custGeom>
              <a:rect b="b" l="l" r="r" t="t"/>
              <a:pathLst>
                <a:path extrusionOk="0" h="11643" w="14344">
                  <a:moveTo>
                    <a:pt x="4203" y="1"/>
                  </a:moveTo>
                  <a:lnTo>
                    <a:pt x="0" y="5805"/>
                  </a:lnTo>
                  <a:lnTo>
                    <a:pt x="11208" y="11643"/>
                  </a:lnTo>
                  <a:lnTo>
                    <a:pt x="14344" y="7306"/>
                  </a:lnTo>
                  <a:lnTo>
                    <a:pt x="4203"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2"/>
            <p:cNvSpPr/>
            <p:nvPr/>
          </p:nvSpPr>
          <p:spPr>
            <a:xfrm>
              <a:off x="7297100" y="2693261"/>
              <a:ext cx="426668" cy="529488"/>
            </a:xfrm>
            <a:custGeom>
              <a:rect b="b" l="l" r="r" t="t"/>
              <a:pathLst>
                <a:path extrusionOk="0" h="19167" w="15445">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2"/>
            <p:cNvSpPr/>
            <p:nvPr/>
          </p:nvSpPr>
          <p:spPr>
            <a:xfrm>
              <a:off x="6748791" y="2717295"/>
              <a:ext cx="458023" cy="499239"/>
            </a:xfrm>
            <a:custGeom>
              <a:rect b="b" l="l" r="r" t="t"/>
              <a:pathLst>
                <a:path extrusionOk="0" h="18072" w="1658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2"/>
            <p:cNvSpPr/>
            <p:nvPr/>
          </p:nvSpPr>
          <p:spPr>
            <a:xfrm>
              <a:off x="6977336" y="3045346"/>
              <a:ext cx="640458" cy="815545"/>
            </a:xfrm>
            <a:custGeom>
              <a:rect b="b" l="l" r="r" t="t"/>
              <a:pathLst>
                <a:path extrusionOk="0" h="29522" w="23184">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2"/>
            <p:cNvSpPr/>
            <p:nvPr/>
          </p:nvSpPr>
          <p:spPr>
            <a:xfrm>
              <a:off x="7130298" y="3047196"/>
              <a:ext cx="304124" cy="213735"/>
            </a:xfrm>
            <a:custGeom>
              <a:rect b="b" l="l" r="r" t="t"/>
              <a:pathLst>
                <a:path extrusionOk="0" h="7737" w="11009">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2"/>
            <p:cNvSpPr/>
            <p:nvPr/>
          </p:nvSpPr>
          <p:spPr>
            <a:xfrm>
              <a:off x="7106346" y="3045346"/>
              <a:ext cx="511449" cy="423906"/>
            </a:xfrm>
            <a:custGeom>
              <a:rect b="b" l="l" r="r" t="t"/>
              <a:pathLst>
                <a:path extrusionOk="0" h="15345" w="18514">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2"/>
            <p:cNvSpPr/>
            <p:nvPr/>
          </p:nvSpPr>
          <p:spPr>
            <a:xfrm>
              <a:off x="6417065" y="3321792"/>
              <a:ext cx="633082" cy="750129"/>
            </a:xfrm>
            <a:custGeom>
              <a:rect b="b" l="l" r="r" t="t"/>
              <a:pathLst>
                <a:path extrusionOk="0" h="27154" w="22917">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2"/>
            <p:cNvSpPr/>
            <p:nvPr/>
          </p:nvSpPr>
          <p:spPr>
            <a:xfrm>
              <a:off x="6564502" y="3435138"/>
              <a:ext cx="450619" cy="636784"/>
            </a:xfrm>
            <a:custGeom>
              <a:rect b="b" l="l" r="r" t="t"/>
              <a:pathLst>
                <a:path extrusionOk="0" h="23051" w="16312">
                  <a:moveTo>
                    <a:pt x="14344" y="1"/>
                  </a:moveTo>
                  <a:lnTo>
                    <a:pt x="0" y="16379"/>
                  </a:lnTo>
                  <a:lnTo>
                    <a:pt x="12409" y="23051"/>
                  </a:lnTo>
                  <a:lnTo>
                    <a:pt x="16312" y="2636"/>
                  </a:lnTo>
                  <a:lnTo>
                    <a:pt x="14344"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2"/>
            <p:cNvSpPr/>
            <p:nvPr/>
          </p:nvSpPr>
          <p:spPr>
            <a:xfrm>
              <a:off x="7423210" y="2441761"/>
              <a:ext cx="316223" cy="421060"/>
            </a:xfrm>
            <a:custGeom>
              <a:rect b="b" l="l" r="r" t="t"/>
              <a:pathLst>
                <a:path extrusionOk="0" h="15242" w="11447">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2"/>
            <p:cNvSpPr/>
            <p:nvPr/>
          </p:nvSpPr>
          <p:spPr>
            <a:xfrm>
              <a:off x="6898990" y="2333027"/>
              <a:ext cx="669050" cy="778694"/>
            </a:xfrm>
            <a:custGeom>
              <a:rect b="b" l="l" r="r" t="t"/>
              <a:pathLst>
                <a:path extrusionOk="0" h="28188" w="24219">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2"/>
            <p:cNvSpPr/>
            <p:nvPr/>
          </p:nvSpPr>
          <p:spPr>
            <a:xfrm>
              <a:off x="7285110" y="2748263"/>
              <a:ext cx="53482" cy="165336"/>
            </a:xfrm>
            <a:custGeom>
              <a:rect b="b" l="l" r="r" t="t"/>
              <a:pathLst>
                <a:path extrusionOk="0" h="5985" w="1936">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2"/>
            <p:cNvSpPr/>
            <p:nvPr/>
          </p:nvSpPr>
          <p:spPr>
            <a:xfrm>
              <a:off x="6953357" y="2731108"/>
              <a:ext cx="198154" cy="198154"/>
            </a:xfrm>
            <a:custGeom>
              <a:rect b="b" l="l" r="r" t="t"/>
              <a:pathLst>
                <a:path extrusionOk="0" h="7173" w="7173">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2"/>
            <p:cNvSpPr/>
            <p:nvPr/>
          </p:nvSpPr>
          <p:spPr>
            <a:xfrm>
              <a:off x="7433486" y="2730196"/>
              <a:ext cx="134561" cy="199066"/>
            </a:xfrm>
            <a:custGeom>
              <a:rect b="b" l="l" r="r" t="t"/>
              <a:pathLst>
                <a:path extrusionOk="0" h="7206" w="4871">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2"/>
            <p:cNvSpPr/>
            <p:nvPr/>
          </p:nvSpPr>
          <p:spPr>
            <a:xfrm>
              <a:off x="7101733" y="2122937"/>
              <a:ext cx="180640" cy="191276"/>
            </a:xfrm>
            <a:custGeom>
              <a:rect b="b" l="l" r="r" t="t"/>
              <a:pathLst>
                <a:path extrusionOk="0" h="6924" w="6539">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2"/>
            <p:cNvSpPr/>
            <p:nvPr/>
          </p:nvSpPr>
          <p:spPr>
            <a:xfrm>
              <a:off x="6706414" y="2283772"/>
              <a:ext cx="479183" cy="408657"/>
            </a:xfrm>
            <a:custGeom>
              <a:rect b="b" l="l" r="r" t="t"/>
              <a:pathLst>
                <a:path extrusionOk="0" h="14793" w="17346">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2"/>
            <p:cNvSpPr/>
            <p:nvPr/>
          </p:nvSpPr>
          <p:spPr>
            <a:xfrm>
              <a:off x="6559888" y="2672128"/>
              <a:ext cx="298599" cy="346638"/>
            </a:xfrm>
            <a:custGeom>
              <a:rect b="b" l="l" r="r" t="t"/>
              <a:pathLst>
                <a:path extrusionOk="0" h="12548" w="10809">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2"/>
            <p:cNvSpPr/>
            <p:nvPr/>
          </p:nvSpPr>
          <p:spPr>
            <a:xfrm>
              <a:off x="6647433" y="2706245"/>
              <a:ext cx="280145" cy="520206"/>
            </a:xfrm>
            <a:custGeom>
              <a:rect b="b" l="l" r="r" t="t"/>
              <a:pathLst>
                <a:path extrusionOk="0" h="18831" w="10141">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2"/>
            <p:cNvSpPr/>
            <p:nvPr/>
          </p:nvSpPr>
          <p:spPr>
            <a:xfrm>
              <a:off x="7611311" y="2716384"/>
              <a:ext cx="28" cy="28"/>
            </a:xfrm>
            <a:custGeom>
              <a:rect b="b" l="l" r="r" t="t"/>
              <a:pathLst>
                <a:path extrusionOk="0" fill="none" h="1" w="1">
                  <a:moveTo>
                    <a:pt x="1" y="0"/>
                  </a:move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2"/>
            <p:cNvSpPr/>
            <p:nvPr/>
          </p:nvSpPr>
          <p:spPr>
            <a:xfrm>
              <a:off x="7617775" y="2648177"/>
              <a:ext cx="197215" cy="463548"/>
            </a:xfrm>
            <a:custGeom>
              <a:rect b="b" l="l" r="r" t="t"/>
              <a:pathLst>
                <a:path extrusionOk="0" h="16780" w="7139">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2"/>
            <p:cNvSpPr/>
            <p:nvPr/>
          </p:nvSpPr>
          <p:spPr>
            <a:xfrm>
              <a:off x="7184664" y="2269130"/>
              <a:ext cx="452470" cy="348213"/>
            </a:xfrm>
            <a:custGeom>
              <a:rect b="b" l="l" r="r" t="t"/>
              <a:pathLst>
                <a:path extrusionOk="0" h="12605" w="16379">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2"/>
            <p:cNvSpPr/>
            <p:nvPr/>
          </p:nvSpPr>
          <p:spPr>
            <a:xfrm>
              <a:off x="7153337" y="2901584"/>
              <a:ext cx="197215" cy="96798"/>
            </a:xfrm>
            <a:custGeom>
              <a:rect b="b" l="l" r="r" t="t"/>
              <a:pathLst>
                <a:path extrusionOk="0" h="3504" w="7139">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2"/>
            <p:cNvSpPr/>
            <p:nvPr/>
          </p:nvSpPr>
          <p:spPr>
            <a:xfrm>
              <a:off x="6715613" y="2573478"/>
              <a:ext cx="238708" cy="158457"/>
            </a:xfrm>
            <a:custGeom>
              <a:rect b="b" l="l" r="r" t="t"/>
              <a:pathLst>
                <a:path extrusionOk="0" h="5736" w="8641">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2"/>
            <p:cNvSpPr/>
            <p:nvPr/>
          </p:nvSpPr>
          <p:spPr>
            <a:xfrm>
              <a:off x="6882415" y="2492315"/>
              <a:ext cx="667199" cy="352274"/>
            </a:xfrm>
            <a:custGeom>
              <a:rect b="b" l="l" r="r" t="t"/>
              <a:pathLst>
                <a:path extrusionOk="0" h="12752" w="24152">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2"/>
            <p:cNvSpPr/>
            <p:nvPr/>
          </p:nvSpPr>
          <p:spPr>
            <a:xfrm>
              <a:off x="6792108" y="3859049"/>
              <a:ext cx="1007207" cy="364926"/>
            </a:xfrm>
            <a:custGeom>
              <a:rect b="b" l="l" r="r" t="t"/>
              <a:pathLst>
                <a:path extrusionOk="0" h="13210" w="3646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2"/>
            <p:cNvSpPr/>
            <p:nvPr/>
          </p:nvSpPr>
          <p:spPr>
            <a:xfrm>
              <a:off x="6927555" y="2471789"/>
              <a:ext cx="667199" cy="353434"/>
            </a:xfrm>
            <a:custGeom>
              <a:rect b="b" l="l" r="r" t="t"/>
              <a:pathLst>
                <a:path extrusionOk="0" h="12794" w="24152">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2"/>
            <p:cNvSpPr/>
            <p:nvPr/>
          </p:nvSpPr>
          <p:spPr>
            <a:xfrm>
              <a:off x="7121071" y="2472508"/>
              <a:ext cx="328102" cy="353572"/>
            </a:xfrm>
            <a:custGeom>
              <a:rect b="b" l="l" r="r" t="t"/>
              <a:pathLst>
                <a:path extrusionOk="0" h="12799" w="11877">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2"/>
            <p:cNvSpPr/>
            <p:nvPr/>
          </p:nvSpPr>
          <p:spPr>
            <a:xfrm>
              <a:off x="7129386" y="2276423"/>
              <a:ext cx="228542" cy="357965"/>
            </a:xfrm>
            <a:custGeom>
              <a:rect b="b" l="l" r="r" t="t"/>
              <a:pathLst>
                <a:path extrusionOk="0" h="12958" w="8273">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2"/>
            <p:cNvSpPr/>
            <p:nvPr/>
          </p:nvSpPr>
          <p:spPr>
            <a:xfrm>
              <a:off x="7221517" y="2306176"/>
              <a:ext cx="300449" cy="320837"/>
            </a:xfrm>
            <a:custGeom>
              <a:rect b="b" l="l" r="r" t="t"/>
              <a:pathLst>
                <a:path extrusionOk="0" h="11614" w="10876">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2"/>
            <p:cNvSpPr/>
            <p:nvPr/>
          </p:nvSpPr>
          <p:spPr>
            <a:xfrm>
              <a:off x="7279585" y="3807444"/>
              <a:ext cx="692973" cy="804468"/>
            </a:xfrm>
            <a:custGeom>
              <a:rect b="b" l="l" r="r" t="t"/>
              <a:pathLst>
                <a:path extrusionOk="0" h="29121" w="25085">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2"/>
            <p:cNvSpPr/>
            <p:nvPr/>
          </p:nvSpPr>
          <p:spPr>
            <a:xfrm>
              <a:off x="7627002" y="3850733"/>
              <a:ext cx="345561" cy="169590"/>
            </a:xfrm>
            <a:custGeom>
              <a:rect b="b" l="l" r="r" t="t"/>
              <a:pathLst>
                <a:path extrusionOk="0" h="6139" w="12509">
                  <a:moveTo>
                    <a:pt x="0" y="1"/>
                  </a:moveTo>
                  <a:lnTo>
                    <a:pt x="0" y="6139"/>
                  </a:lnTo>
                  <a:lnTo>
                    <a:pt x="12509" y="5371"/>
                  </a:lnTo>
                  <a:lnTo>
                    <a:pt x="12509"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2"/>
            <p:cNvSpPr/>
            <p:nvPr/>
          </p:nvSpPr>
          <p:spPr>
            <a:xfrm>
              <a:off x="7510893" y="3321792"/>
              <a:ext cx="549213" cy="646922"/>
            </a:xfrm>
            <a:custGeom>
              <a:rect b="b" l="l" r="r" t="t"/>
              <a:pathLst>
                <a:path extrusionOk="0" h="23418" w="19881">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2"/>
            <p:cNvSpPr/>
            <p:nvPr/>
          </p:nvSpPr>
          <p:spPr>
            <a:xfrm>
              <a:off x="7510893" y="3321792"/>
              <a:ext cx="313323" cy="646922"/>
            </a:xfrm>
            <a:custGeom>
              <a:rect b="b" l="l" r="r" t="t"/>
              <a:pathLst>
                <a:path extrusionOk="0" h="23418" w="11342">
                  <a:moveTo>
                    <a:pt x="2168" y="1"/>
                  </a:moveTo>
                  <a:lnTo>
                    <a:pt x="0" y="23418"/>
                  </a:lnTo>
                  <a:lnTo>
                    <a:pt x="0" y="23418"/>
                  </a:lnTo>
                  <a:lnTo>
                    <a:pt x="11341" y="22684"/>
                  </a:lnTo>
                  <a:lnTo>
                    <a:pt x="3402"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2"/>
            <p:cNvSpPr/>
            <p:nvPr/>
          </p:nvSpPr>
          <p:spPr>
            <a:xfrm>
              <a:off x="7140436" y="3733713"/>
              <a:ext cx="25829" cy="488410"/>
            </a:xfrm>
            <a:custGeom>
              <a:rect b="b" l="l" r="r" t="t"/>
              <a:pathLst>
                <a:path extrusionOk="0" h="17680" w="935">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2"/>
            <p:cNvSpPr/>
            <p:nvPr/>
          </p:nvSpPr>
          <p:spPr>
            <a:xfrm>
              <a:off x="6736829" y="2652182"/>
              <a:ext cx="223017" cy="236553"/>
            </a:xfrm>
            <a:custGeom>
              <a:rect b="b" l="l" r="r" t="t"/>
              <a:pathLst>
                <a:path extrusionOk="0" h="8563" w="8073">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2"/>
            <p:cNvSpPr/>
            <p:nvPr/>
          </p:nvSpPr>
          <p:spPr>
            <a:xfrm>
              <a:off x="7273121" y="4055326"/>
              <a:ext cx="389816" cy="408242"/>
            </a:xfrm>
            <a:custGeom>
              <a:rect b="b" l="l" r="r" t="t"/>
              <a:pathLst>
                <a:path extrusionOk="0" h="14778" w="14111">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2"/>
            <p:cNvSpPr/>
            <p:nvPr/>
          </p:nvSpPr>
          <p:spPr>
            <a:xfrm>
              <a:off x="6785643" y="2694256"/>
              <a:ext cx="95886" cy="152076"/>
            </a:xfrm>
            <a:custGeom>
              <a:rect b="b" l="l" r="r" t="t"/>
              <a:pathLst>
                <a:path extrusionOk="0" h="5505" w="3471">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2"/>
            <p:cNvSpPr/>
            <p:nvPr/>
          </p:nvSpPr>
          <p:spPr>
            <a:xfrm>
              <a:off x="6559888" y="2283523"/>
              <a:ext cx="552003" cy="935079"/>
            </a:xfrm>
            <a:custGeom>
              <a:rect b="b" l="l" r="r" t="t"/>
              <a:pathLst>
                <a:path extrusionOk="0" h="33849" w="19982">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2"/>
            <p:cNvSpPr/>
            <p:nvPr/>
          </p:nvSpPr>
          <p:spPr>
            <a:xfrm>
              <a:off x="6148906" y="3343920"/>
              <a:ext cx="911376" cy="1251413"/>
            </a:xfrm>
            <a:custGeom>
              <a:rect b="b" l="l" r="r" t="t"/>
              <a:pathLst>
                <a:path extrusionOk="0" h="45300" w="32991">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2"/>
            <p:cNvSpPr/>
            <p:nvPr/>
          </p:nvSpPr>
          <p:spPr>
            <a:xfrm>
              <a:off x="6205096" y="4708664"/>
              <a:ext cx="810959" cy="130887"/>
            </a:xfrm>
            <a:custGeom>
              <a:rect b="b" l="l" r="r" t="t"/>
              <a:pathLst>
                <a:path extrusionOk="0" h="4738" w="29356">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2"/>
            <p:cNvSpPr/>
            <p:nvPr/>
          </p:nvSpPr>
          <p:spPr>
            <a:xfrm>
              <a:off x="5432883" y="4016623"/>
              <a:ext cx="1156493" cy="822921"/>
            </a:xfrm>
            <a:custGeom>
              <a:rect b="b" l="l" r="r" t="t"/>
              <a:pathLst>
                <a:path extrusionOk="0" h="29789" w="41864">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2"/>
            <p:cNvSpPr/>
            <p:nvPr/>
          </p:nvSpPr>
          <p:spPr>
            <a:xfrm>
              <a:off x="6342421" y="4017535"/>
              <a:ext cx="339125" cy="822921"/>
            </a:xfrm>
            <a:custGeom>
              <a:rect b="b" l="l" r="r" t="t"/>
              <a:pathLst>
                <a:path extrusionOk="0" h="29789" w="12276">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2"/>
            <p:cNvSpPr/>
            <p:nvPr/>
          </p:nvSpPr>
          <p:spPr>
            <a:xfrm>
              <a:off x="5429209" y="4017535"/>
              <a:ext cx="1133454" cy="822921"/>
            </a:xfrm>
            <a:custGeom>
              <a:rect b="b" l="l" r="r" t="t"/>
              <a:pathLst>
                <a:path extrusionOk="0" h="29789" w="4103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2"/>
            <p:cNvSpPr/>
            <p:nvPr/>
          </p:nvSpPr>
          <p:spPr>
            <a:xfrm>
              <a:off x="5803339" y="4273704"/>
              <a:ext cx="317936" cy="304124"/>
            </a:xfrm>
            <a:custGeom>
              <a:rect b="b" l="l" r="r" t="t"/>
              <a:pathLst>
                <a:path extrusionOk="0" h="11009" w="11509">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2"/>
            <p:cNvSpPr/>
            <p:nvPr/>
          </p:nvSpPr>
          <p:spPr>
            <a:xfrm>
              <a:off x="5929588" y="4260803"/>
              <a:ext cx="204591" cy="187104"/>
            </a:xfrm>
            <a:custGeom>
              <a:rect b="b" l="l" r="r" t="t"/>
              <a:pathLst>
                <a:path extrusionOk="0" h="6773" w="7406">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2"/>
            <p:cNvSpPr/>
            <p:nvPr/>
          </p:nvSpPr>
          <p:spPr>
            <a:xfrm>
              <a:off x="6872276" y="4448793"/>
              <a:ext cx="603606" cy="466476"/>
            </a:xfrm>
            <a:custGeom>
              <a:rect b="b" l="l" r="r" t="t"/>
              <a:pathLst>
                <a:path extrusionOk="0" h="16886" w="2185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2"/>
            <p:cNvSpPr/>
            <p:nvPr/>
          </p:nvSpPr>
          <p:spPr>
            <a:xfrm>
              <a:off x="6968109" y="4593715"/>
              <a:ext cx="204591" cy="253183"/>
            </a:xfrm>
            <a:custGeom>
              <a:rect b="b" l="l" r="r" t="t"/>
              <a:pathLst>
                <a:path extrusionOk="0" h="9165" w="7406">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2"/>
            <p:cNvSpPr/>
            <p:nvPr/>
          </p:nvSpPr>
          <p:spPr>
            <a:xfrm>
              <a:off x="7061179" y="4656756"/>
              <a:ext cx="181579" cy="230696"/>
            </a:xfrm>
            <a:custGeom>
              <a:rect b="b" l="l" r="r" t="t"/>
              <a:pathLst>
                <a:path extrusionOk="0" h="8351" w="6573">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41"/>
          <p:cNvPicPr preferRelativeResize="0"/>
          <p:nvPr/>
        </p:nvPicPr>
        <p:blipFill rotWithShape="1">
          <a:blip r:embed="rId3">
            <a:alphaModFix/>
          </a:blip>
          <a:srcRect b="0" l="16212" r="16205" t="0"/>
          <a:stretch/>
        </p:blipFill>
        <p:spPr>
          <a:xfrm>
            <a:off x="425100" y="1282500"/>
            <a:ext cx="2770500" cy="2578500"/>
          </a:xfrm>
          <a:prstGeom prst="roundRect">
            <a:avLst>
              <a:gd fmla="val 7898" name="adj"/>
            </a:avLst>
          </a:prstGeom>
          <a:noFill/>
          <a:ln>
            <a:noFill/>
          </a:ln>
        </p:spPr>
      </p:pic>
      <p:sp>
        <p:nvSpPr>
          <p:cNvPr id="1654" name="Google Shape;1654;p41"/>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Kavya, 21 year old</a:t>
            </a:r>
            <a:endParaRPr/>
          </a:p>
        </p:txBody>
      </p:sp>
      <p:sp>
        <p:nvSpPr>
          <p:cNvPr id="1655" name="Google Shape;1655;p41"/>
          <p:cNvSpPr txBox="1"/>
          <p:nvPr>
            <p:ph idx="1" type="subTitle"/>
          </p:nvPr>
        </p:nvSpPr>
        <p:spPr>
          <a:xfrm>
            <a:off x="3943575" y="1329925"/>
            <a:ext cx="4694400" cy="36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Kavya is engineering student, as she is near her job trails and she is interested in Machine Learning and GenAI, she want to study them and learn them, but she have no idea on machine learning. When she searching of google for roadmap, all those roadmap doesn't suit her well which causes her to distract.</a:t>
            </a:r>
            <a:endParaRPr/>
          </a:p>
          <a:p>
            <a:pPr indent="0" lvl="0" marL="0" rtl="0" algn="l">
              <a:lnSpc>
                <a:spcPct val="100000"/>
              </a:lnSpc>
              <a:spcBef>
                <a:spcPts val="0"/>
              </a:spcBef>
              <a:spcAft>
                <a:spcPts val="0"/>
              </a:spcAft>
              <a:buSzPts val="1400"/>
              <a:buNone/>
            </a:pPr>
            <a:r>
              <a:rPr lang="en"/>
              <a:t>Goals</a:t>
            </a:r>
            <a:endParaRPr/>
          </a:p>
          <a:p>
            <a:pPr indent="-317500" lvl="0" marL="457200" rtl="0" algn="l">
              <a:lnSpc>
                <a:spcPct val="100000"/>
              </a:lnSpc>
              <a:spcBef>
                <a:spcPts val="0"/>
              </a:spcBef>
              <a:spcAft>
                <a:spcPts val="0"/>
              </a:spcAft>
              <a:buSzPts val="1400"/>
              <a:buChar char="●"/>
            </a:pPr>
            <a:r>
              <a:rPr lang="en"/>
              <a:t>Master all Machine learning and deep learning concepts.</a:t>
            </a:r>
            <a:endParaRPr/>
          </a:p>
          <a:p>
            <a:pPr indent="-317500" lvl="0" marL="457200" rtl="0" algn="l">
              <a:lnSpc>
                <a:spcPct val="100000"/>
              </a:lnSpc>
              <a:spcBef>
                <a:spcPts val="0"/>
              </a:spcBef>
              <a:spcAft>
                <a:spcPts val="0"/>
              </a:spcAft>
              <a:buSzPts val="1400"/>
              <a:buChar char="●"/>
            </a:pPr>
            <a:r>
              <a:rPr lang="en"/>
              <a:t>Able to read fine quality materials which simplify the complex concepts into simple once.</a:t>
            </a:r>
            <a:endParaRPr/>
          </a:p>
          <a:p>
            <a:pPr indent="0" lvl="0" marL="0" rtl="0" algn="l">
              <a:lnSpc>
                <a:spcPct val="100000"/>
              </a:lnSpc>
              <a:spcBef>
                <a:spcPts val="0"/>
              </a:spcBef>
              <a:spcAft>
                <a:spcPts val="0"/>
              </a:spcAft>
              <a:buSzPts val="1400"/>
              <a:buNone/>
            </a:pPr>
            <a:r>
              <a:rPr lang="en"/>
              <a:t>Challenges</a:t>
            </a:r>
            <a:endParaRPr/>
          </a:p>
          <a:p>
            <a:pPr indent="-317500" lvl="0" marL="457200" rtl="0" algn="l">
              <a:lnSpc>
                <a:spcPct val="100000"/>
              </a:lnSpc>
              <a:spcBef>
                <a:spcPts val="0"/>
              </a:spcBef>
              <a:spcAft>
                <a:spcPts val="0"/>
              </a:spcAft>
              <a:buSzPts val="1400"/>
              <a:buChar char="●"/>
            </a:pPr>
            <a:r>
              <a:rPr lang="en"/>
              <a:t>There are alot of materials on it which causes to read alot of materials of same topics to understand them.</a:t>
            </a:r>
            <a:endParaRPr/>
          </a:p>
          <a:p>
            <a:pPr indent="-317500" lvl="0" marL="457200" rtl="0" algn="l">
              <a:lnSpc>
                <a:spcPct val="100000"/>
              </a:lnSpc>
              <a:spcBef>
                <a:spcPts val="0"/>
              </a:spcBef>
              <a:spcAft>
                <a:spcPts val="0"/>
              </a:spcAft>
              <a:buSzPts val="1400"/>
              <a:buChar char="●"/>
            </a:pPr>
            <a:r>
              <a:rPr lang="en"/>
              <a:t>Facing difficulties in retaining the concepts.</a:t>
            </a:r>
            <a:endParaRPr/>
          </a:p>
          <a:p>
            <a:pPr indent="-317500" lvl="0" marL="457200" rtl="0" algn="l">
              <a:lnSpc>
                <a:spcPct val="100000"/>
              </a:lnSpc>
              <a:spcBef>
                <a:spcPts val="0"/>
              </a:spcBef>
              <a:spcAft>
                <a:spcPts val="0"/>
              </a:spcAft>
              <a:buSzPts val="1400"/>
              <a:buChar char="●"/>
            </a:pPr>
            <a:r>
              <a:rPr lang="en"/>
              <a:t>Unable to keep up with the latest trends on ML.</a:t>
            </a:r>
            <a:endParaRPr/>
          </a:p>
        </p:txBody>
      </p:sp>
      <p:grpSp>
        <p:nvGrpSpPr>
          <p:cNvPr id="1656" name="Google Shape;1656;p41"/>
          <p:cNvGrpSpPr/>
          <p:nvPr/>
        </p:nvGrpSpPr>
        <p:grpSpPr>
          <a:xfrm>
            <a:off x="3137660" y="1566154"/>
            <a:ext cx="518269" cy="328105"/>
            <a:chOff x="783960" y="4261704"/>
            <a:chExt cx="518269" cy="328105"/>
          </a:xfrm>
        </p:grpSpPr>
        <p:sp>
          <p:nvSpPr>
            <p:cNvPr id="1657" name="Google Shape;1657;p4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8" name="Google Shape;1658;p41"/>
            <p:cNvGrpSpPr/>
            <p:nvPr/>
          </p:nvGrpSpPr>
          <p:grpSpPr>
            <a:xfrm>
              <a:off x="783960" y="4261704"/>
              <a:ext cx="518269" cy="328105"/>
              <a:chOff x="783960" y="4261704"/>
              <a:chExt cx="518269" cy="328105"/>
            </a:xfrm>
          </p:grpSpPr>
          <p:sp>
            <p:nvSpPr>
              <p:cNvPr id="1659" name="Google Shape;1659;p4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63" name="Google Shape;1663;p41"/>
          <p:cNvGrpSpPr/>
          <p:nvPr/>
        </p:nvGrpSpPr>
        <p:grpSpPr>
          <a:xfrm>
            <a:off x="1384881" y="1818398"/>
            <a:ext cx="518284" cy="375476"/>
            <a:chOff x="855125" y="679497"/>
            <a:chExt cx="254310" cy="184228"/>
          </a:xfrm>
        </p:grpSpPr>
        <p:sp>
          <p:nvSpPr>
            <p:cNvPr id="1664" name="Google Shape;1664;p41"/>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1"/>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1"/>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2"/>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MVP</a:t>
            </a:r>
            <a:endParaRPr/>
          </a:p>
        </p:txBody>
      </p:sp>
      <p:sp>
        <p:nvSpPr>
          <p:cNvPr id="1672" name="Google Shape;1672;p42"/>
          <p:cNvSpPr txBox="1"/>
          <p:nvPr>
            <p:ph idx="1" type="subTitle"/>
          </p:nvPr>
        </p:nvSpPr>
        <p:spPr>
          <a:xfrm>
            <a:off x="1831650" y="1329925"/>
            <a:ext cx="6806400" cy="3696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Subject Selection</a:t>
            </a:r>
            <a:r>
              <a:rPr lang="en">
                <a:latin typeface="Orbitron"/>
                <a:ea typeface="Orbitron"/>
                <a:cs typeface="Orbitron"/>
                <a:sym typeface="Orbitron"/>
              </a:rPr>
              <a:t>: Choose subjects to access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Article Reading</a:t>
            </a:r>
            <a:r>
              <a:rPr lang="en">
                <a:latin typeface="Orbitron"/>
                <a:ea typeface="Orbitron"/>
                <a:cs typeface="Orbitron"/>
                <a:sym typeface="Orbitron"/>
              </a:rPr>
              <a:t>: Browse and read subject-specific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Mark Articles for Later</a:t>
            </a:r>
            <a:r>
              <a:rPr lang="en">
                <a:latin typeface="Orbitron"/>
                <a:ea typeface="Orbitron"/>
                <a:cs typeface="Orbitron"/>
                <a:sym typeface="Orbitron"/>
              </a:rPr>
              <a:t>: Save articles for future review.</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Search Functionality</a:t>
            </a:r>
            <a:r>
              <a:rPr lang="en">
                <a:latin typeface="Orbitron"/>
                <a:ea typeface="Orbitron"/>
                <a:cs typeface="Orbitron"/>
                <a:sym typeface="Orbitron"/>
              </a:rPr>
              <a:t>: Search articles within a subject.</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Personalized Recommendations</a:t>
            </a:r>
            <a:r>
              <a:rPr lang="en">
                <a:latin typeface="Orbitron"/>
                <a:ea typeface="Orbitron"/>
                <a:cs typeface="Orbitron"/>
                <a:sym typeface="Orbitron"/>
              </a:rPr>
              <a:t>: Get suggestions based on performance.</a:t>
            </a:r>
            <a:endParaRPr>
              <a:latin typeface="Orbitron"/>
              <a:ea typeface="Orbitron"/>
              <a:cs typeface="Orbitron"/>
              <a:sym typeface="Orbitron"/>
            </a:endParaRPr>
          </a:p>
          <a:p>
            <a:pPr indent="0" lvl="0" marL="0" rtl="0" algn="l">
              <a:lnSpc>
                <a:spcPct val="100000"/>
              </a:lnSpc>
              <a:spcBef>
                <a:spcPts val="0"/>
              </a:spcBef>
              <a:spcAft>
                <a:spcPts val="0"/>
              </a:spcAft>
              <a:buSzPts val="1400"/>
              <a:buNone/>
            </a:pPr>
            <a:r>
              <a:t/>
            </a:r>
            <a:endParaRPr>
              <a:latin typeface="Orbitron"/>
              <a:ea typeface="Orbitron"/>
              <a:cs typeface="Orbitron"/>
              <a:sym typeface="Orbitr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43"/>
          <p:cNvSpPr txBox="1"/>
          <p:nvPr>
            <p:ph type="title"/>
          </p:nvPr>
        </p:nvSpPr>
        <p:spPr>
          <a:xfrm>
            <a:off x="7200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Backend</a:t>
            </a:r>
            <a:endParaRPr/>
          </a:p>
        </p:txBody>
      </p:sp>
      <p:sp>
        <p:nvSpPr>
          <p:cNvPr id="1678" name="Google Shape;1678;p43"/>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679" name="Google Shape;1679;p43"/>
          <p:cNvSpPr txBox="1"/>
          <p:nvPr>
            <p:ph idx="1" type="subTitle"/>
          </p:nvPr>
        </p:nvSpPr>
        <p:spPr>
          <a:xfrm>
            <a:off x="1118275" y="2215805"/>
            <a:ext cx="2072100" cy="145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fastAPI</a:t>
            </a:r>
            <a:endParaRPr/>
          </a:p>
          <a:p>
            <a:pPr indent="0" lvl="0" marL="0" rtl="0" algn="l">
              <a:lnSpc>
                <a:spcPct val="100000"/>
              </a:lnSpc>
              <a:spcBef>
                <a:spcPts val="0"/>
              </a:spcBef>
              <a:spcAft>
                <a:spcPts val="0"/>
              </a:spcAft>
              <a:buSzPts val="1600"/>
              <a:buNone/>
            </a:pPr>
            <a:r>
              <a:rPr lang="en"/>
              <a:t>Node JS</a:t>
            </a:r>
            <a:endParaRPr/>
          </a:p>
          <a:p>
            <a:pPr indent="0" lvl="0" marL="0" rtl="0" algn="l">
              <a:lnSpc>
                <a:spcPct val="100000"/>
              </a:lnSpc>
              <a:spcBef>
                <a:spcPts val="0"/>
              </a:spcBef>
              <a:spcAft>
                <a:spcPts val="0"/>
              </a:spcAft>
              <a:buSzPts val="1600"/>
              <a:buNone/>
            </a:pPr>
            <a:r>
              <a:rPr lang="en"/>
              <a:t>Mongodb</a:t>
            </a:r>
            <a:endParaRPr/>
          </a:p>
          <a:p>
            <a:pPr indent="0" lvl="0" marL="0" rtl="0" algn="l">
              <a:lnSpc>
                <a:spcPct val="100000"/>
              </a:lnSpc>
              <a:spcBef>
                <a:spcPts val="0"/>
              </a:spcBef>
              <a:spcAft>
                <a:spcPts val="0"/>
              </a:spcAft>
              <a:buSzPts val="1600"/>
              <a:buNone/>
            </a:pPr>
            <a:r>
              <a:rPr lang="en"/>
              <a:t>AWS</a:t>
            </a:r>
            <a:endParaRPr/>
          </a:p>
          <a:p>
            <a:pPr indent="0" lvl="0" marL="0" rtl="0" algn="l">
              <a:lnSpc>
                <a:spcPct val="100000"/>
              </a:lnSpc>
              <a:spcBef>
                <a:spcPts val="0"/>
              </a:spcBef>
              <a:spcAft>
                <a:spcPts val="0"/>
              </a:spcAft>
              <a:buSzPts val="1600"/>
              <a:buNone/>
            </a:pPr>
            <a:r>
              <a:rPr lang="en"/>
              <a:t>Pytorch</a:t>
            </a:r>
            <a:endParaRPr/>
          </a:p>
        </p:txBody>
      </p:sp>
      <p:sp>
        <p:nvSpPr>
          <p:cNvPr id="1680" name="Google Shape;1680;p43"/>
          <p:cNvSpPr txBox="1"/>
          <p:nvPr>
            <p:ph idx="3" type="title"/>
          </p:nvPr>
        </p:nvSpPr>
        <p:spPr>
          <a:xfrm>
            <a:off x="353595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Frontend </a:t>
            </a:r>
            <a:endParaRPr/>
          </a:p>
        </p:txBody>
      </p:sp>
      <p:sp>
        <p:nvSpPr>
          <p:cNvPr id="1681" name="Google Shape;1681;p43"/>
          <p:cNvSpPr txBox="1"/>
          <p:nvPr>
            <p:ph idx="6" type="title"/>
          </p:nvPr>
        </p:nvSpPr>
        <p:spPr>
          <a:xfrm>
            <a:off x="63519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Tools</a:t>
            </a:r>
            <a:endParaRPr/>
          </a:p>
        </p:txBody>
      </p:sp>
      <p:sp>
        <p:nvSpPr>
          <p:cNvPr id="1682" name="Google Shape;1682;p43"/>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683" name="Google Shape;1683;p43"/>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684" name="Google Shape;1684;p43"/>
          <p:cNvSpPr txBox="1"/>
          <p:nvPr>
            <p:ph idx="8" type="subTitle"/>
          </p:nvPr>
        </p:nvSpPr>
        <p:spPr>
          <a:xfrm>
            <a:off x="6351900" y="2569048"/>
            <a:ext cx="20721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Github</a:t>
            </a:r>
            <a:endParaRPr/>
          </a:p>
          <a:p>
            <a:pPr indent="0" lvl="0" marL="0" rtl="0" algn="ctr">
              <a:lnSpc>
                <a:spcPct val="100000"/>
              </a:lnSpc>
              <a:spcBef>
                <a:spcPts val="0"/>
              </a:spcBef>
              <a:spcAft>
                <a:spcPts val="0"/>
              </a:spcAft>
              <a:buSzPts val="1600"/>
              <a:buNone/>
            </a:pPr>
            <a:r>
              <a:rPr lang="en"/>
              <a:t>Postman</a:t>
            </a:r>
            <a:endParaRPr/>
          </a:p>
          <a:p>
            <a:pPr indent="0" lvl="0" marL="0" rtl="0" algn="ctr">
              <a:lnSpc>
                <a:spcPct val="100000"/>
              </a:lnSpc>
              <a:spcBef>
                <a:spcPts val="0"/>
              </a:spcBef>
              <a:spcAft>
                <a:spcPts val="0"/>
              </a:spcAft>
              <a:buSzPts val="1600"/>
              <a:buNone/>
            </a:pPr>
            <a:r>
              <a:rPr lang="en"/>
              <a:t>Google Colab</a:t>
            </a:r>
            <a:endParaRPr/>
          </a:p>
          <a:p>
            <a:pPr indent="0" lvl="0" marL="0" rtl="0" algn="ctr">
              <a:lnSpc>
                <a:spcPct val="100000"/>
              </a:lnSpc>
              <a:spcBef>
                <a:spcPts val="0"/>
              </a:spcBef>
              <a:spcAft>
                <a:spcPts val="0"/>
              </a:spcAft>
              <a:buSzPts val="1600"/>
              <a:buNone/>
            </a:pPr>
            <a:r>
              <a:rPr lang="en"/>
              <a:t>VSCode</a:t>
            </a:r>
            <a:endParaRPr/>
          </a:p>
        </p:txBody>
      </p:sp>
      <p:sp>
        <p:nvSpPr>
          <p:cNvPr id="1685" name="Google Shape;1685;p43"/>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Technologies</a:t>
            </a:r>
            <a:endParaRPr/>
          </a:p>
        </p:txBody>
      </p:sp>
      <p:sp>
        <p:nvSpPr>
          <p:cNvPr id="1686" name="Google Shape;1686;p43"/>
          <p:cNvSpPr txBox="1"/>
          <p:nvPr/>
        </p:nvSpPr>
        <p:spPr>
          <a:xfrm>
            <a:off x="3771075" y="2371650"/>
            <a:ext cx="17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chivo Light"/>
                <a:ea typeface="Archivo Light"/>
                <a:cs typeface="Archivo Light"/>
                <a:sym typeface="Archivo Light"/>
              </a:rPr>
              <a:t>React Native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4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AutoNum type="arabicPeriod"/>
            </a:pPr>
            <a:r>
              <a:rPr lang="en"/>
              <a:t>Backend</a:t>
            </a:r>
            <a:endParaRPr/>
          </a:p>
        </p:txBody>
      </p:sp>
      <p:sp>
        <p:nvSpPr>
          <p:cNvPr id="1692" name="Google Shape;1692;p44"/>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Here FastAPI is primarily used for machine learning backend tasks where as Node JS is primarily deals with Client Side code. MongoDB for Storing the data. AWS for hosting and even for storing the objective Data. Pytorch for Machine learning</a:t>
            </a:r>
            <a:endParaRPr sz="1500"/>
          </a:p>
        </p:txBody>
      </p:sp>
      <p:pic>
        <p:nvPicPr>
          <p:cNvPr id="1693" name="Google Shape;1693;p44"/>
          <p:cNvPicPr preferRelativeResize="0"/>
          <p:nvPr/>
        </p:nvPicPr>
        <p:blipFill rotWithShape="1">
          <a:blip r:embed="rId3">
            <a:alphaModFix/>
          </a:blip>
          <a:srcRect b="0" l="0" r="0" t="0"/>
          <a:stretch/>
        </p:blipFill>
        <p:spPr>
          <a:xfrm>
            <a:off x="5038975" y="949225"/>
            <a:ext cx="1012575" cy="1012575"/>
          </a:xfrm>
          <a:prstGeom prst="rect">
            <a:avLst/>
          </a:prstGeom>
          <a:noFill/>
          <a:ln>
            <a:noFill/>
          </a:ln>
        </p:spPr>
      </p:pic>
      <p:pic>
        <p:nvPicPr>
          <p:cNvPr id="1694" name="Google Shape;1694;p44"/>
          <p:cNvPicPr preferRelativeResize="0"/>
          <p:nvPr/>
        </p:nvPicPr>
        <p:blipFill rotWithShape="1">
          <a:blip r:embed="rId4">
            <a:alphaModFix/>
          </a:blip>
          <a:srcRect b="0" l="0" r="0" t="0"/>
          <a:stretch/>
        </p:blipFill>
        <p:spPr>
          <a:xfrm>
            <a:off x="7446350" y="845150"/>
            <a:ext cx="1220724" cy="1220724"/>
          </a:xfrm>
          <a:prstGeom prst="rect">
            <a:avLst/>
          </a:prstGeom>
          <a:noFill/>
          <a:ln>
            <a:noFill/>
          </a:ln>
        </p:spPr>
      </p:pic>
      <p:pic>
        <p:nvPicPr>
          <p:cNvPr id="1695" name="Google Shape;1695;p44"/>
          <p:cNvPicPr preferRelativeResize="0"/>
          <p:nvPr/>
        </p:nvPicPr>
        <p:blipFill rotWithShape="1">
          <a:blip r:embed="rId5">
            <a:alphaModFix/>
          </a:blip>
          <a:srcRect b="0" l="0" r="0" t="0"/>
          <a:stretch/>
        </p:blipFill>
        <p:spPr>
          <a:xfrm>
            <a:off x="5038975" y="2218275"/>
            <a:ext cx="1172399" cy="1172401"/>
          </a:xfrm>
          <a:prstGeom prst="rect">
            <a:avLst/>
          </a:prstGeom>
          <a:noFill/>
          <a:ln>
            <a:noFill/>
          </a:ln>
        </p:spPr>
      </p:pic>
      <p:pic>
        <p:nvPicPr>
          <p:cNvPr id="1696" name="Google Shape;1696;p44"/>
          <p:cNvPicPr preferRelativeResize="0"/>
          <p:nvPr/>
        </p:nvPicPr>
        <p:blipFill rotWithShape="1">
          <a:blip r:embed="rId6">
            <a:alphaModFix/>
          </a:blip>
          <a:srcRect b="0" l="0" r="0" t="0"/>
          <a:stretch/>
        </p:blipFill>
        <p:spPr>
          <a:xfrm>
            <a:off x="7620650" y="2218275"/>
            <a:ext cx="1297825" cy="1297825"/>
          </a:xfrm>
          <a:prstGeom prst="rect">
            <a:avLst/>
          </a:prstGeom>
          <a:noFill/>
          <a:ln>
            <a:noFill/>
          </a:ln>
        </p:spPr>
      </p:pic>
      <p:pic>
        <p:nvPicPr>
          <p:cNvPr id="1697" name="Google Shape;1697;p44"/>
          <p:cNvPicPr preferRelativeResize="0"/>
          <p:nvPr/>
        </p:nvPicPr>
        <p:blipFill rotWithShape="1">
          <a:blip r:embed="rId7">
            <a:alphaModFix/>
          </a:blip>
          <a:srcRect b="0" l="0" r="0" t="0"/>
          <a:stretch/>
        </p:blipFill>
        <p:spPr>
          <a:xfrm>
            <a:off x="6464975" y="3565575"/>
            <a:ext cx="1099950" cy="109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4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2. Frontend</a:t>
            </a:r>
            <a:endParaRPr/>
          </a:p>
        </p:txBody>
      </p:sp>
      <p:sp>
        <p:nvSpPr>
          <p:cNvPr id="1703" name="Google Shape;1703;p45"/>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React Native is used for building cross platform mobile application.</a:t>
            </a:r>
            <a:endParaRPr sz="1500"/>
          </a:p>
        </p:txBody>
      </p:sp>
      <p:pic>
        <p:nvPicPr>
          <p:cNvPr id="1704" name="Google Shape;1704;p45"/>
          <p:cNvPicPr preferRelativeResize="0"/>
          <p:nvPr/>
        </p:nvPicPr>
        <p:blipFill rotWithShape="1">
          <a:blip r:embed="rId3">
            <a:alphaModFix/>
          </a:blip>
          <a:srcRect b="0" l="0" r="0" t="0"/>
          <a:stretch/>
        </p:blipFill>
        <p:spPr>
          <a:xfrm>
            <a:off x="6034800" y="1193700"/>
            <a:ext cx="2756100" cy="275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4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3. Tools</a:t>
            </a:r>
            <a:endParaRPr/>
          </a:p>
        </p:txBody>
      </p:sp>
      <p:sp>
        <p:nvSpPr>
          <p:cNvPr id="1710" name="Google Shape;1710;p46"/>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Github is where code and even the documents are shared. Postman is for API Testing. Google Colab for training the Machine Learning Model. VSCode is used for writing the code</a:t>
            </a:r>
            <a:endParaRPr sz="1500"/>
          </a:p>
        </p:txBody>
      </p:sp>
      <p:pic>
        <p:nvPicPr>
          <p:cNvPr id="1711" name="Google Shape;1711;p46"/>
          <p:cNvPicPr preferRelativeResize="0"/>
          <p:nvPr/>
        </p:nvPicPr>
        <p:blipFill rotWithShape="1">
          <a:blip r:embed="rId3">
            <a:alphaModFix/>
          </a:blip>
          <a:srcRect b="0" l="0" r="0" t="0"/>
          <a:stretch/>
        </p:blipFill>
        <p:spPr>
          <a:xfrm>
            <a:off x="5038975" y="949225"/>
            <a:ext cx="1389626" cy="1389626"/>
          </a:xfrm>
          <a:prstGeom prst="rect">
            <a:avLst/>
          </a:prstGeom>
          <a:noFill/>
          <a:ln>
            <a:noFill/>
          </a:ln>
        </p:spPr>
      </p:pic>
      <p:pic>
        <p:nvPicPr>
          <p:cNvPr id="1712" name="Google Shape;1712;p46"/>
          <p:cNvPicPr preferRelativeResize="0"/>
          <p:nvPr/>
        </p:nvPicPr>
        <p:blipFill rotWithShape="1">
          <a:blip r:embed="rId4">
            <a:alphaModFix/>
          </a:blip>
          <a:srcRect b="0" l="0" r="0" t="0"/>
          <a:stretch/>
        </p:blipFill>
        <p:spPr>
          <a:xfrm>
            <a:off x="7436700" y="978225"/>
            <a:ext cx="1331625" cy="1331625"/>
          </a:xfrm>
          <a:prstGeom prst="rect">
            <a:avLst/>
          </a:prstGeom>
          <a:noFill/>
          <a:ln>
            <a:noFill/>
          </a:ln>
        </p:spPr>
      </p:pic>
      <p:pic>
        <p:nvPicPr>
          <p:cNvPr id="1713" name="Google Shape;1713;p46"/>
          <p:cNvPicPr preferRelativeResize="0"/>
          <p:nvPr/>
        </p:nvPicPr>
        <p:blipFill rotWithShape="1">
          <a:blip r:embed="rId5">
            <a:alphaModFix/>
          </a:blip>
          <a:srcRect b="0" l="0" r="0" t="0"/>
          <a:stretch/>
        </p:blipFill>
        <p:spPr>
          <a:xfrm>
            <a:off x="7549275" y="2616950"/>
            <a:ext cx="1219050" cy="1219050"/>
          </a:xfrm>
          <a:prstGeom prst="rect">
            <a:avLst/>
          </a:prstGeom>
          <a:noFill/>
          <a:ln>
            <a:noFill/>
          </a:ln>
        </p:spPr>
      </p:pic>
      <p:pic>
        <p:nvPicPr>
          <p:cNvPr id="1714" name="Google Shape;1714;p46"/>
          <p:cNvPicPr preferRelativeResize="0"/>
          <p:nvPr/>
        </p:nvPicPr>
        <p:blipFill rotWithShape="1">
          <a:blip r:embed="rId6">
            <a:alphaModFix/>
          </a:blip>
          <a:srcRect b="0" l="0" r="0" t="0"/>
          <a:stretch/>
        </p:blipFill>
        <p:spPr>
          <a:xfrm>
            <a:off x="4966150" y="2452575"/>
            <a:ext cx="1462450" cy="146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4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Algorithms</a:t>
            </a:r>
            <a:endParaRPr/>
          </a:p>
        </p:txBody>
      </p:sp>
      <p:sp>
        <p:nvSpPr>
          <p:cNvPr id="1720" name="Google Shape;1720;p47"/>
          <p:cNvSpPr txBox="1"/>
          <p:nvPr>
            <p:ph idx="1" type="subTitle"/>
          </p:nvPr>
        </p:nvSpPr>
        <p:spPr>
          <a:xfrm>
            <a:off x="720475" y="954200"/>
            <a:ext cx="3694800" cy="314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500">
                <a:latin typeface="Archivo"/>
                <a:ea typeface="Archivo"/>
                <a:cs typeface="Archivo"/>
                <a:sym typeface="Archivo"/>
              </a:rPr>
              <a:t>Reinforcement Learning</a:t>
            </a:r>
            <a:endParaRPr b="1" sz="15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Reinforcement Learning (RL) is a machine learning paradigm where an agent learns by interacting with an environment and receiving rewards for actions. In adaptive learning, RL is used to dynamically adjust content difficulty based on student responses, maximizing engagement and learning efficiency over time.</a:t>
            </a:r>
            <a:endParaRPr sz="1500"/>
          </a:p>
          <a:p>
            <a:pPr indent="0" lvl="0" marL="0" rtl="0" algn="l">
              <a:lnSpc>
                <a:spcPct val="100000"/>
              </a:lnSpc>
              <a:spcBef>
                <a:spcPts val="0"/>
              </a:spcBef>
              <a:spcAft>
                <a:spcPts val="0"/>
              </a:spcAft>
              <a:buSzPts val="2500"/>
              <a:buNone/>
            </a:pPr>
            <a:r>
              <a:t/>
            </a:r>
            <a:endParaRPr sz="1500"/>
          </a:p>
        </p:txBody>
      </p:sp>
      <p:sp>
        <p:nvSpPr>
          <p:cNvPr id="1721" name="Google Shape;1721;p47"/>
          <p:cNvSpPr txBox="1"/>
          <p:nvPr>
            <p:ph idx="1" type="subTitle"/>
          </p:nvPr>
        </p:nvSpPr>
        <p:spPr>
          <a:xfrm>
            <a:off x="4688700" y="954200"/>
            <a:ext cx="3694800" cy="333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700">
                <a:latin typeface="Archivo"/>
                <a:ea typeface="Archivo"/>
                <a:cs typeface="Archivo"/>
                <a:sym typeface="Archivo"/>
              </a:rPr>
              <a:t>Word2Vec</a:t>
            </a:r>
            <a:endParaRPr b="1" sz="17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Word2Vec is a deep learning-based model that transforms words into continuous vector representations, capturing semantic relationships between words. In content-based filtering, it is used to convert textual content (article text) into vectors, allowing us to measure similarity between content items. Similar vectors imply similar content, enabling personalized recommendations.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48"/>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Architecture Diagram</a:t>
            </a:r>
            <a:endParaRPr/>
          </a:p>
        </p:txBody>
      </p:sp>
      <p:pic>
        <p:nvPicPr>
          <p:cNvPr id="1727" name="Google Shape;1727;p48"/>
          <p:cNvPicPr preferRelativeResize="0"/>
          <p:nvPr/>
        </p:nvPicPr>
        <p:blipFill rotWithShape="1">
          <a:blip r:embed="rId3">
            <a:alphaModFix/>
          </a:blip>
          <a:srcRect b="0" l="0" r="0" t="0"/>
          <a:stretch/>
        </p:blipFill>
        <p:spPr>
          <a:xfrm>
            <a:off x="2095725" y="910550"/>
            <a:ext cx="5744661" cy="4041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9"/>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Context Diagram</a:t>
            </a:r>
            <a:endParaRPr/>
          </a:p>
        </p:txBody>
      </p:sp>
      <p:pic>
        <p:nvPicPr>
          <p:cNvPr id="1733" name="Google Shape;1733;p49"/>
          <p:cNvPicPr preferRelativeResize="0"/>
          <p:nvPr/>
        </p:nvPicPr>
        <p:blipFill>
          <a:blip r:embed="rId3">
            <a:alphaModFix/>
          </a:blip>
          <a:stretch>
            <a:fillRect/>
          </a:stretch>
        </p:blipFill>
        <p:spPr>
          <a:xfrm>
            <a:off x="1994600" y="949225"/>
            <a:ext cx="5296072" cy="404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50"/>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ER Diagram</a:t>
            </a:r>
            <a:endParaRPr/>
          </a:p>
        </p:txBody>
      </p:sp>
      <p:pic>
        <p:nvPicPr>
          <p:cNvPr id="1739" name="Google Shape;1739;p50"/>
          <p:cNvPicPr preferRelativeResize="0"/>
          <p:nvPr/>
        </p:nvPicPr>
        <p:blipFill rotWithShape="1">
          <a:blip r:embed="rId3">
            <a:alphaModFix/>
          </a:blip>
          <a:srcRect b="0" l="0" r="0" t="0"/>
          <a:stretch/>
        </p:blipFill>
        <p:spPr>
          <a:xfrm>
            <a:off x="4408325" y="152400"/>
            <a:ext cx="3014738"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3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Agenda</a:t>
            </a:r>
            <a:endParaRPr sz="3200">
              <a:solidFill>
                <a:schemeClr val="accent1"/>
              </a:solidFill>
            </a:endParaRPr>
          </a:p>
        </p:txBody>
      </p:sp>
      <p:graphicFrame>
        <p:nvGraphicFramePr>
          <p:cNvPr id="1529" name="Google Shape;1529;p33"/>
          <p:cNvGraphicFramePr/>
          <p:nvPr/>
        </p:nvGraphicFramePr>
        <p:xfrm>
          <a:off x="884825" y="1205300"/>
          <a:ext cx="3000000" cy="3000000"/>
        </p:xfrm>
        <a:graphic>
          <a:graphicData uri="http://schemas.openxmlformats.org/drawingml/2006/table">
            <a:tbl>
              <a:tblPr>
                <a:noFill/>
                <a:tableStyleId>{75841D76-7775-40A5-90E8-7F2B6045F83F}</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Member Roles and Responsibilities</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Improvements made from Professor Feedback</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Project Description</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Working Agreement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Personas (at least 3)</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MVP (Minimum Viable Product)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Technologies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Algorithms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530" name="Google Shape;1530;p33"/>
          <p:cNvGraphicFramePr/>
          <p:nvPr/>
        </p:nvGraphicFramePr>
        <p:xfrm>
          <a:off x="4759500" y="1205300"/>
          <a:ext cx="3000000" cy="3000000"/>
        </p:xfrm>
        <a:graphic>
          <a:graphicData uri="http://schemas.openxmlformats.org/drawingml/2006/table">
            <a:tbl>
              <a:tblPr>
                <a:noFill/>
                <a:tableStyleId>{75841D76-7775-40A5-90E8-7F2B6045F83F}</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Diagrams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Product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 </a:t>
                      </a:r>
                      <a:r>
                        <a:rPr b="1" lang="en" sz="1000">
                          <a:solidFill>
                            <a:schemeClr val="dk1"/>
                          </a:solidFill>
                        </a:rPr>
                        <a:t>3</a:t>
                      </a:r>
                      <a:r>
                        <a:rPr b="1" lang="en" sz="1000" u="none" cap="none" strike="noStrike">
                          <a:solidFill>
                            <a:schemeClr val="dk1"/>
                          </a:solidFill>
                        </a:rPr>
                        <a:t>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Metrics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Retrospective</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Clr>
                          <a:srgbClr val="000000"/>
                        </a:buClr>
                        <a:buSzPts val="1000"/>
                        <a:buFont typeface="Arial"/>
                        <a:buNone/>
                      </a:pPr>
                      <a:r>
                        <a:rPr b="1" lang="en" sz="1000">
                          <a:solidFill>
                            <a:schemeClr val="dk1"/>
                          </a:solidFill>
                        </a:rPr>
                        <a:t>Project Demo - Sprint 3</a:t>
                      </a:r>
                      <a:endParaRPr b="1" sz="1000">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Clr>
                          <a:srgbClr val="000000"/>
                        </a:buClr>
                        <a:buSzPts val="1000"/>
                        <a:buFont typeface="Arial"/>
                        <a:buNone/>
                      </a:pPr>
                      <a:r>
                        <a:rPr b="1" lang="en" sz="1000">
                          <a:solidFill>
                            <a:schemeClr val="dk1"/>
                          </a:solidFill>
                        </a:rPr>
                        <a:t>GitHub Link</a:t>
                      </a:r>
                      <a:endParaRPr b="1" sz="1000">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Clr>
                          <a:srgbClr val="000000"/>
                        </a:buClr>
                        <a:buSzPts val="1000"/>
                        <a:buFont typeface="Arial"/>
                        <a:buNone/>
                      </a:pPr>
                      <a:r>
                        <a:rPr b="1" lang="en" sz="1000">
                          <a:solidFill>
                            <a:schemeClr val="dk1"/>
                          </a:solidFill>
                        </a:rPr>
                        <a:t>Live Application Demo</a:t>
                      </a:r>
                      <a:endParaRPr b="1" sz="1000">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1"/>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Sequence Diagram</a:t>
            </a:r>
            <a:endParaRPr/>
          </a:p>
        </p:txBody>
      </p:sp>
      <p:pic>
        <p:nvPicPr>
          <p:cNvPr id="1745" name="Google Shape;1745;p51"/>
          <p:cNvPicPr preferRelativeResize="0"/>
          <p:nvPr/>
        </p:nvPicPr>
        <p:blipFill rotWithShape="1">
          <a:blip r:embed="rId3">
            <a:alphaModFix/>
          </a:blip>
          <a:srcRect b="0" l="0" r="0" t="0"/>
          <a:stretch/>
        </p:blipFill>
        <p:spPr>
          <a:xfrm>
            <a:off x="1805675" y="900875"/>
            <a:ext cx="6502559" cy="4041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52"/>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Class Diagram</a:t>
            </a:r>
            <a:endParaRPr/>
          </a:p>
        </p:txBody>
      </p:sp>
      <p:pic>
        <p:nvPicPr>
          <p:cNvPr id="1751" name="Google Shape;1751;p52"/>
          <p:cNvPicPr preferRelativeResize="0"/>
          <p:nvPr/>
        </p:nvPicPr>
        <p:blipFill rotWithShape="1">
          <a:blip r:embed="rId3">
            <a:alphaModFix/>
          </a:blip>
          <a:srcRect b="0" l="0" r="0" t="0"/>
          <a:stretch/>
        </p:blipFill>
        <p:spPr>
          <a:xfrm>
            <a:off x="4142323" y="152400"/>
            <a:ext cx="3577251"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53"/>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State Diagram</a:t>
            </a:r>
            <a:endParaRPr/>
          </a:p>
        </p:txBody>
      </p:sp>
      <p:pic>
        <p:nvPicPr>
          <p:cNvPr id="1757" name="Google Shape;1757;p53"/>
          <p:cNvPicPr preferRelativeResize="0"/>
          <p:nvPr/>
        </p:nvPicPr>
        <p:blipFill rotWithShape="1">
          <a:blip r:embed="rId3">
            <a:alphaModFix/>
          </a:blip>
          <a:srcRect b="0" l="0" r="0" t="0"/>
          <a:stretch/>
        </p:blipFill>
        <p:spPr>
          <a:xfrm>
            <a:off x="4089275" y="674500"/>
            <a:ext cx="3838825" cy="40406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5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 Recap</a:t>
            </a:r>
            <a:endParaRPr/>
          </a:p>
        </p:txBody>
      </p:sp>
      <p:sp>
        <p:nvSpPr>
          <p:cNvPr id="1763" name="Google Shape;1763;p54"/>
          <p:cNvSpPr txBox="1"/>
          <p:nvPr/>
        </p:nvSpPr>
        <p:spPr>
          <a:xfrm>
            <a:off x="1061850" y="993450"/>
            <a:ext cx="6834900" cy="3412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b="1" lang="en" sz="1600">
                <a:solidFill>
                  <a:schemeClr val="dk1"/>
                </a:solidFill>
                <a:latin typeface="Orbitron"/>
                <a:ea typeface="Orbitron"/>
                <a:cs typeface="Orbitron"/>
                <a:sym typeface="Orbitron"/>
              </a:rPr>
              <a:t>Personalized Recommendations</a:t>
            </a:r>
            <a:r>
              <a:rPr lang="en" sz="1600">
                <a:solidFill>
                  <a:schemeClr val="dk1"/>
                </a:solidFill>
                <a:latin typeface="Orbitron"/>
                <a:ea typeface="Orbitron"/>
                <a:cs typeface="Orbitron"/>
                <a:sym typeface="Orbitron"/>
              </a:rPr>
              <a:t>: Recommended articles based on quiz performance to address weak areas.</a:t>
            </a:r>
            <a:endParaRPr sz="1600">
              <a:solidFill>
                <a:schemeClr val="dk1"/>
              </a:solidFill>
              <a:latin typeface="Orbitron"/>
              <a:ea typeface="Orbitron"/>
              <a:cs typeface="Orbitron"/>
              <a:sym typeface="Orbitron"/>
            </a:endParaRPr>
          </a:p>
          <a:p>
            <a:pPr indent="-368300" lvl="0" marL="457200" rtl="0" algn="l">
              <a:spcBef>
                <a:spcPts val="0"/>
              </a:spcBef>
              <a:spcAft>
                <a:spcPts val="0"/>
              </a:spcAft>
              <a:buClr>
                <a:schemeClr val="dk1"/>
              </a:buClr>
              <a:buSzPts val="2200"/>
              <a:buChar char="●"/>
            </a:pPr>
            <a:r>
              <a:rPr b="1" lang="en" sz="1600">
                <a:solidFill>
                  <a:schemeClr val="dk1"/>
                </a:solidFill>
                <a:latin typeface="Orbitron"/>
                <a:ea typeface="Orbitron"/>
                <a:cs typeface="Orbitron"/>
                <a:sym typeface="Orbitron"/>
              </a:rPr>
              <a:t>Spaced Repetition</a:t>
            </a:r>
            <a:r>
              <a:rPr lang="en" sz="1600">
                <a:solidFill>
                  <a:schemeClr val="dk1"/>
                </a:solidFill>
                <a:latin typeface="Orbitron"/>
                <a:ea typeface="Orbitron"/>
                <a:cs typeface="Orbitron"/>
                <a:sym typeface="Orbitron"/>
              </a:rPr>
              <a:t>: Scheduled prompts for revisiting challenging topics to improve retention.</a:t>
            </a:r>
            <a:endParaRPr sz="1600">
              <a:solidFill>
                <a:schemeClr val="dk1"/>
              </a:solidFill>
              <a:latin typeface="Orbitron"/>
              <a:ea typeface="Orbitron"/>
              <a:cs typeface="Orbitron"/>
              <a:sym typeface="Orbitron"/>
            </a:endParaRPr>
          </a:p>
          <a:p>
            <a:pPr indent="-368300" lvl="0" marL="457200" rtl="0" algn="l">
              <a:spcBef>
                <a:spcPts val="0"/>
              </a:spcBef>
              <a:spcAft>
                <a:spcPts val="0"/>
              </a:spcAft>
              <a:buClr>
                <a:schemeClr val="dk1"/>
              </a:buClr>
              <a:buSzPts val="2200"/>
              <a:buChar char="●"/>
            </a:pPr>
            <a:r>
              <a:rPr b="1" lang="en" sz="1600">
                <a:solidFill>
                  <a:schemeClr val="dk1"/>
                </a:solidFill>
                <a:latin typeface="Orbitron"/>
                <a:ea typeface="Orbitron"/>
                <a:cs typeface="Orbitron"/>
                <a:sym typeface="Orbitron"/>
              </a:rPr>
              <a:t>Performance Dashboard</a:t>
            </a:r>
            <a:r>
              <a:rPr lang="en" sz="1600">
                <a:solidFill>
                  <a:schemeClr val="dk1"/>
                </a:solidFill>
                <a:latin typeface="Orbitron"/>
                <a:ea typeface="Orbitron"/>
                <a:cs typeface="Orbitron"/>
                <a:sym typeface="Orbitron"/>
              </a:rPr>
              <a:t>: Visualized progress with quiz scores, time spent, and subject performance.</a:t>
            </a:r>
            <a:endParaRPr b="1" sz="2200">
              <a:solidFill>
                <a:schemeClr val="dk1"/>
              </a:solidFill>
              <a:latin typeface="Orbitron"/>
              <a:ea typeface="Orbitron"/>
              <a:cs typeface="Orbitron"/>
              <a:sym typeface="Orbitron"/>
            </a:endParaRPr>
          </a:p>
          <a:p>
            <a:pPr indent="0" lvl="0" marL="0" rtl="0" algn="l">
              <a:spcBef>
                <a:spcPts val="0"/>
              </a:spcBef>
              <a:spcAft>
                <a:spcPts val="0"/>
              </a:spcAft>
              <a:buNone/>
            </a:pPr>
            <a:r>
              <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5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69" name="Google Shape;1769;p55"/>
          <p:cNvGraphicFramePr/>
          <p:nvPr/>
        </p:nvGraphicFramePr>
        <p:xfrm>
          <a:off x="449750" y="863350"/>
          <a:ext cx="3000000" cy="3000000"/>
        </p:xfrm>
        <a:graphic>
          <a:graphicData uri="http://schemas.openxmlformats.org/drawingml/2006/table">
            <a:tbl>
              <a:tblPr>
                <a:noFill/>
                <a:tableStyleId>{75841D76-7775-40A5-90E8-7F2B6045F83F}</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Subject Selection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1</a:t>
                      </a:r>
                      <a:r>
                        <a:rPr lang="en" sz="1000" u="none" cap="none" strike="noStrike">
                          <a:solidFill>
                            <a:schemeClr val="dk1"/>
                          </a:solidFill>
                        </a:rPr>
                        <a:t>: As a student, I want to select a subject so I can access relevant learning content.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select from multiple subjects (e.g., Math, Science, History).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Selected subjects load relevant articles.</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2</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Reading</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2</a:t>
                      </a:r>
                      <a:r>
                        <a:rPr lang="en" sz="1000" u="none" cap="none" strike="noStrike">
                          <a:solidFill>
                            <a:schemeClr val="dk1"/>
                          </a:solidFill>
                        </a:rPr>
                        <a:t>: As a student, I want to browse and read articles related to the subject I selected.</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Articles display in a clean, mobile-friendly interface.</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scroll and navigate within articles seamlessly.</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3</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Mark Articles for Later</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3</a:t>
                      </a:r>
                      <a:r>
                        <a:rPr lang="en" sz="1000" u="none" cap="none" strike="noStrike">
                          <a:solidFill>
                            <a:schemeClr val="dk1"/>
                          </a:solidFill>
                        </a:rPr>
                        <a:t>: As a student, I want to mark articles as "difficult" or "important" for later review.</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mark articles as "difficult" or "important".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Marked articles appear in a "Review Later" section.</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4</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Search</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4</a:t>
                      </a:r>
                      <a:r>
                        <a:rPr lang="en" sz="1000" u="none" cap="none" strike="noStrike">
                          <a:solidFill>
                            <a:schemeClr val="dk1"/>
                          </a:solidFill>
                        </a:rPr>
                        <a:t>: As a student, I want to search for specific articles within a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search for articles by keywords within a subject.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based on relevance.</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5</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Navigation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5</a:t>
                      </a:r>
                      <a:r>
                        <a:rPr lang="en" sz="1000" u="none" cap="none" strike="noStrike">
                          <a:solidFill>
                            <a:schemeClr val="dk1"/>
                          </a:solidFill>
                        </a:rPr>
                        <a:t>: As a student, I want to navigate between articles within the same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use "next" and "previous" buttons or a navigation bar to move between articles.</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Ensure smooth transitions.</a:t>
                      </a:r>
                      <a:endParaRPr sz="1000" u="none" cap="none" strike="noStrike">
                        <a:solidFill>
                          <a:schemeClr val="dk1"/>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5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75" name="Google Shape;1775;p56"/>
          <p:cNvGraphicFramePr/>
          <p:nvPr/>
        </p:nvGraphicFramePr>
        <p:xfrm>
          <a:off x="449750" y="863350"/>
          <a:ext cx="3000000" cy="3000000"/>
        </p:xfrm>
        <a:graphic>
          <a:graphicData uri="http://schemas.openxmlformats.org/drawingml/2006/table">
            <a:tbl>
              <a:tblPr>
                <a:noFill/>
                <a:tableStyleId>{75841D76-7775-40A5-90E8-7F2B6045F83F}</a:tableStyleId>
              </a:tblPr>
              <a:tblGrid>
                <a:gridCol w="734975"/>
                <a:gridCol w="1238075"/>
                <a:gridCol w="1595775"/>
                <a:gridCol w="2076500"/>
                <a:gridCol w="2724850"/>
              </a:tblGrid>
              <a:tr h="381000">
                <a:tc>
                  <a:txBody>
                    <a:bodyPr/>
                    <a:lstStyle/>
                    <a:p>
                      <a:pPr indent="0" lvl="0" marL="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UI for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Set up basic UI/UX for browsing and reading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Clean, intuitive design for subject selection and article reading.</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mobile responsiveness.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Content Management System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Implement content management system for loading articles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stored and categorized by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Efficient retrieval of content from a backend system.</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Add functionality for marking and saving articles for later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save marked articles to a "Review Later"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Data is persisted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Implement article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Enable a search feature within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quickly and accurately.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10</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Personalized Recommendations</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6: As a student, I want personalized content recommendations based on my performance so I can improve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The system provides content recommendations based on quiz performance and article difficulty.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are directed to articles covering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5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1" name="Google Shape;1781;p57"/>
          <p:cNvGraphicFramePr/>
          <p:nvPr/>
        </p:nvGraphicFramePr>
        <p:xfrm>
          <a:off x="449750" y="863350"/>
          <a:ext cx="3000000" cy="3000000"/>
        </p:xfrm>
        <a:graphic>
          <a:graphicData uri="http://schemas.openxmlformats.org/drawingml/2006/table">
            <a:tbl>
              <a:tblPr>
                <a:noFill/>
                <a:tableStyleId>{75841D76-7775-40A5-90E8-7F2B6045F83F}</a:tableStyleId>
              </a:tblPr>
              <a:tblGrid>
                <a:gridCol w="734975"/>
                <a:gridCol w="1238075"/>
                <a:gridCol w="1595775"/>
                <a:gridCol w="2076500"/>
                <a:gridCol w="2724850"/>
              </a:tblGrid>
              <a:tr h="381000">
                <a:tc>
                  <a:txBody>
                    <a:bodyPr/>
                    <a:lstStyle/>
                    <a:p>
                      <a:pPr indent="0" lvl="0" marL="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7: As a student, I want the app to implement spaced repetition to reinforce key concepts over time.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identifies and schedules spaced repetition for topics users struggle with.</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are prompted to revisit articles or take quizzes at optimal intervals.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8: As a student, I want to track my progress in a 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scores, articles read, and time spent on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see areas of strength and weakness visually.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Targeted Feedback on Quizzes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9: As a student, I want to receive targeted feedback after quizzes so I can understand my mistakes.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Detailed feedback is provided for each quiz question.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explains why certain answers are correct/incorrect.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Dynamic Content Adjustment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10: As a student, I want the app to dynamically adjust content difficulty based on my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difficulty of content increases if the user performs well.</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If a student struggles, simpler articles or review content is recommended.</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Machine Learning for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5: Implement a basic machine learning model for personalized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model analyzes quiz performance and article difficulty to recommend personalized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Adjustments are made based on user progress.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58"/>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7" name="Google Shape;1787;p58"/>
          <p:cNvGraphicFramePr/>
          <p:nvPr/>
        </p:nvGraphicFramePr>
        <p:xfrm>
          <a:off x="401400" y="863350"/>
          <a:ext cx="3000000" cy="3000000"/>
        </p:xfrm>
        <a:graphic>
          <a:graphicData uri="http://schemas.openxmlformats.org/drawingml/2006/table">
            <a:tbl>
              <a:tblPr>
                <a:noFill/>
                <a:tableStyleId>{75841D76-7775-40A5-90E8-7F2B6045F83F}</a:tableStyleId>
              </a:tblPr>
              <a:tblGrid>
                <a:gridCol w="783325"/>
                <a:gridCol w="1238075"/>
                <a:gridCol w="1595775"/>
                <a:gridCol w="2076500"/>
                <a:gridCol w="2724850"/>
              </a:tblGrid>
              <a:tr h="381000">
                <a:tc>
                  <a:txBody>
                    <a:bodyPr/>
                    <a:lstStyle/>
                    <a:p>
                      <a:pPr indent="0" lvl="0" marL="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 Algorithm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6: Integrate spaced repetition algorithm to reinforce key concepts.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 spaced repetition techniques to schedule when users should revisit difficult topics.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system prompts users at the right time for maximum retention.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 Development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7: Build a performance dashboard to visualize progress.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results, time spent, and subject mastery.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Visual charts display performance trends.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Quiz Feedback Mechanism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8: Provide detailed quiz feedback for user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Implement feedback mechanisms to explain quiz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both constructive and designed to reinforce learning.</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Accounts &amp; Syncing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11: As a student, I want to create an account and log in so I can save my progress and preferences across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create accounts with email/password.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progress, preferences, and recommendations are saved and synced across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20</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Study Paths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12: As a student, I want my study path to adapt based on my long-term learning trends and preferences.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uses ML to analyze long-term trends and dynamically adjust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Preferences are stored, and content is adapted based on user learning styles.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59"/>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93" name="Google Shape;1793;p59"/>
          <p:cNvGraphicFramePr/>
          <p:nvPr/>
        </p:nvGraphicFramePr>
        <p:xfrm>
          <a:off x="449750" y="564800"/>
          <a:ext cx="3000000" cy="3000000"/>
        </p:xfrm>
        <a:graphic>
          <a:graphicData uri="http://schemas.openxmlformats.org/drawingml/2006/table">
            <a:tbl>
              <a:tblPr>
                <a:noFill/>
                <a:tableStyleId>{75841D76-7775-40A5-90E8-7F2B6045F83F}</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for Spaced Repetition &amp;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13: As a student, I want to receive reminders for spaced repetition and personalized study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prompt users for spaced repetition and recommended articles. Reminders are personalized based on past performance and study schedules.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Learning History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14: As a student, I want to view my learning history so I can review previously studied articles and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access their study history, including completed articles and quizzes.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History includes quiz scores, article read dates, and time spent.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Feedback Based on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15: As a student, I want to receive adaptive feedback based on my performance trends over time so I can improve continuously.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provides adaptive feedback based on overall performance and trends.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more tailored as the system learns from the user’s progress and actions.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Authentication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9: Implement user authentication and profile management.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Secure user authentication system with account creation, login, and password recovery.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user progress and data are stored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Refined ML for Long-Term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10: Refine the machine learning model for adaptive feedback based on long-term learning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ML model adapts based on user learning patterns and feedback.</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model evolves based on long-term trends and personalized learning data.</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60"/>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99" name="Google Shape;1799;p60"/>
          <p:cNvGraphicFramePr/>
          <p:nvPr/>
        </p:nvGraphicFramePr>
        <p:xfrm>
          <a:off x="449750" y="854850"/>
          <a:ext cx="3000000" cy="3000000"/>
        </p:xfrm>
        <a:graphic>
          <a:graphicData uri="http://schemas.openxmlformats.org/drawingml/2006/table">
            <a:tbl>
              <a:tblPr>
                <a:noFill/>
                <a:tableStyleId>{75841D76-7775-40A5-90E8-7F2B6045F83F}</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a:solidFill>
                            <a:schemeClr val="dk1"/>
                          </a:solidFill>
                        </a:rPr>
                        <a:t>S.NO</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&amp; Notifications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11: Implement reminders and notifications for spaced repetition and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are sent based on spaced repetition schedules and content recommendations.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reminders are relevant and personalized to user learning paths.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Final UI/UX Improvements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12: Finalize UI/UX improvements for a polished, engaging user experience.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 the user interface for a smooth, intuitive experience.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app is fully responsive and accessible on different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34"/>
          <p:cNvSpPr txBox="1"/>
          <p:nvPr>
            <p:ph type="title"/>
          </p:nvPr>
        </p:nvSpPr>
        <p:spPr>
          <a:xfrm>
            <a:off x="720000" y="166275"/>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36" name="Google Shape;1536;p3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Snehalatha Boothpur</a:t>
            </a:r>
            <a:endParaRPr/>
          </a:p>
        </p:txBody>
      </p:sp>
      <p:sp>
        <p:nvSpPr>
          <p:cNvPr id="1537" name="Google Shape;1537;p34"/>
          <p:cNvSpPr txBox="1"/>
          <p:nvPr>
            <p:ph idx="1" type="subTitle"/>
          </p:nvPr>
        </p:nvSpPr>
        <p:spPr>
          <a:xfrm>
            <a:off x="3599552" y="383988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Designer / Developer</a:t>
            </a:r>
            <a:endParaRPr/>
          </a:p>
        </p:txBody>
      </p:sp>
      <p:sp>
        <p:nvSpPr>
          <p:cNvPr id="1538" name="Google Shape;1538;p34"/>
          <p:cNvSpPr txBox="1"/>
          <p:nvPr>
            <p:ph idx="3" type="title"/>
          </p:nvPr>
        </p:nvSpPr>
        <p:spPr>
          <a:xfrm>
            <a:off x="720000" y="2820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Anuhya Marapalli</a:t>
            </a:r>
            <a:endParaRPr/>
          </a:p>
        </p:txBody>
      </p:sp>
      <p:sp>
        <p:nvSpPr>
          <p:cNvPr id="1539" name="Google Shape;1539;p34"/>
          <p:cNvSpPr txBox="1"/>
          <p:nvPr>
            <p:ph idx="4" type="subTitle"/>
          </p:nvPr>
        </p:nvSpPr>
        <p:spPr>
          <a:xfrm>
            <a:off x="713100" y="345840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Developer</a:t>
            </a:r>
            <a:endParaRPr/>
          </a:p>
        </p:txBody>
      </p:sp>
      <p:sp>
        <p:nvSpPr>
          <p:cNvPr id="1540" name="Google Shape;1540;p34"/>
          <p:cNvSpPr txBox="1"/>
          <p:nvPr>
            <p:ph idx="5" type="title"/>
          </p:nvPr>
        </p:nvSpPr>
        <p:spPr>
          <a:xfrm>
            <a:off x="6304200" y="29733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Rithin Guptha Bajuri</a:t>
            </a:r>
            <a:endParaRPr/>
          </a:p>
        </p:txBody>
      </p:sp>
      <p:sp>
        <p:nvSpPr>
          <p:cNvPr id="1541" name="Google Shape;1541;p34"/>
          <p:cNvSpPr txBox="1"/>
          <p:nvPr>
            <p:ph idx="6" type="subTitle"/>
          </p:nvPr>
        </p:nvSpPr>
        <p:spPr>
          <a:xfrm>
            <a:off x="6562207" y="34403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a:t>
            </a:r>
            <a:endParaRPr/>
          </a:p>
        </p:txBody>
      </p:sp>
      <p:grpSp>
        <p:nvGrpSpPr>
          <p:cNvPr id="1542" name="Google Shape;1542;p34"/>
          <p:cNvGrpSpPr/>
          <p:nvPr/>
        </p:nvGrpSpPr>
        <p:grpSpPr>
          <a:xfrm>
            <a:off x="1317586" y="1780372"/>
            <a:ext cx="749796" cy="717499"/>
            <a:chOff x="1317586" y="1856572"/>
            <a:chExt cx="749796" cy="717499"/>
          </a:xfrm>
        </p:grpSpPr>
        <p:sp>
          <p:nvSpPr>
            <p:cNvPr id="1543" name="Google Shape;1543;p34"/>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34"/>
          <p:cNvGrpSpPr/>
          <p:nvPr/>
        </p:nvGrpSpPr>
        <p:grpSpPr>
          <a:xfrm>
            <a:off x="1544241" y="1912062"/>
            <a:ext cx="335536" cy="418091"/>
            <a:chOff x="1325198" y="1996261"/>
            <a:chExt cx="335536" cy="418091"/>
          </a:xfrm>
        </p:grpSpPr>
        <p:sp>
          <p:nvSpPr>
            <p:cNvPr id="1546" name="Google Shape;1546;p34"/>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4" name="Google Shape;1554;p34"/>
          <p:cNvPicPr preferRelativeResize="0"/>
          <p:nvPr/>
        </p:nvPicPr>
        <p:blipFill rotWithShape="1">
          <a:blip r:embed="rId3">
            <a:alphaModFix/>
          </a:blip>
          <a:srcRect b="12817" l="0" r="0" t="12826"/>
          <a:stretch/>
        </p:blipFill>
        <p:spPr>
          <a:xfrm>
            <a:off x="633338" y="843619"/>
            <a:ext cx="2263673" cy="1867532"/>
          </a:xfrm>
          <a:prstGeom prst="rect">
            <a:avLst/>
          </a:prstGeom>
          <a:noFill/>
          <a:ln>
            <a:noFill/>
          </a:ln>
        </p:spPr>
      </p:pic>
      <p:pic>
        <p:nvPicPr>
          <p:cNvPr id="1555" name="Google Shape;1555;p34"/>
          <p:cNvPicPr preferRelativeResize="0"/>
          <p:nvPr/>
        </p:nvPicPr>
        <p:blipFill rotWithShape="1">
          <a:blip r:embed="rId4">
            <a:alphaModFix/>
          </a:blip>
          <a:srcRect b="24216" l="0" r="0" t="24217"/>
          <a:stretch/>
        </p:blipFill>
        <p:spPr>
          <a:xfrm>
            <a:off x="3468775" y="1081051"/>
            <a:ext cx="2263650" cy="2094899"/>
          </a:xfrm>
          <a:prstGeom prst="rect">
            <a:avLst/>
          </a:prstGeom>
          <a:noFill/>
          <a:ln>
            <a:noFill/>
          </a:ln>
        </p:spPr>
      </p:pic>
      <p:pic>
        <p:nvPicPr>
          <p:cNvPr id="1556" name="Google Shape;1556;p34"/>
          <p:cNvPicPr preferRelativeResize="0"/>
          <p:nvPr/>
        </p:nvPicPr>
        <p:blipFill rotWithShape="1">
          <a:blip r:embed="rId5">
            <a:alphaModFix/>
          </a:blip>
          <a:srcRect b="19063" l="0" r="0" t="19063"/>
          <a:stretch/>
        </p:blipFill>
        <p:spPr>
          <a:xfrm>
            <a:off x="6384213" y="843619"/>
            <a:ext cx="2263675" cy="18675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61"/>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Sprint</a:t>
            </a:r>
            <a:r>
              <a:rPr lang="en" sz="2500"/>
              <a:t> 3</a:t>
            </a:r>
            <a:endParaRPr sz="2500"/>
          </a:p>
        </p:txBody>
      </p:sp>
      <p:graphicFrame>
        <p:nvGraphicFramePr>
          <p:cNvPr id="1805" name="Google Shape;1805;p61"/>
          <p:cNvGraphicFramePr/>
          <p:nvPr/>
        </p:nvGraphicFramePr>
        <p:xfrm>
          <a:off x="418725" y="853075"/>
          <a:ext cx="3000000" cy="3000000"/>
        </p:xfrm>
        <a:graphic>
          <a:graphicData uri="http://schemas.openxmlformats.org/drawingml/2006/table">
            <a:tbl>
              <a:tblPr>
                <a:noFill/>
                <a:tableStyleId>{3139986E-F7B0-405E-B0EB-3E17B569B9BF}</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11: User Accounts &amp; Syncing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Users can create accounts with email/password. User progress, preferences, and recommendations are saved and synced across devices.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12: Adaptive Study Paths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app uses ML to analyze long-term trends and dynamically adjust learning paths. Preferences are stored, and content is adapted based on user learning styles.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13: Reminders for Spaced Repetition &amp; Recommendations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Notifications prompt users for spaced repetition and recommended articles. Reminders are personalized based on past performance and study schedules.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4</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14: Learning History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Users can access their study history, including completed articles and quizzes. History includes quiz scores, article read dates, and time spent.</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5</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15: Adaptive Feedback Based on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app provides adaptive feedback based on overall performance and trends. Feedback is more tailored as the system learns from the user’s progress and actions.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62"/>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600"/>
              <a:buNone/>
            </a:pPr>
            <a:r>
              <a:rPr lang="en" sz="2500"/>
              <a:t>Sprint 3</a:t>
            </a:r>
            <a:endParaRPr sz="2500"/>
          </a:p>
        </p:txBody>
      </p:sp>
      <p:graphicFrame>
        <p:nvGraphicFramePr>
          <p:cNvPr id="1811" name="Google Shape;1811;p62"/>
          <p:cNvGraphicFramePr/>
          <p:nvPr/>
        </p:nvGraphicFramePr>
        <p:xfrm>
          <a:off x="418725" y="853075"/>
          <a:ext cx="3000000" cy="3000000"/>
        </p:xfrm>
        <a:graphic>
          <a:graphicData uri="http://schemas.openxmlformats.org/drawingml/2006/table">
            <a:tbl>
              <a:tblPr>
                <a:noFill/>
                <a:tableStyleId>{3139986E-F7B0-405E-B0EB-3E17B569B9BF}</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6</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9: User Authentication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Secure user authentication system with account creation, login, and password recovery. Ensure user progress and data are stored across sessions.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7</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10: Refined ML for Long-Term Learning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ML model adapts based on user learning patterns and feedback. Ensure the model evolves based on long-term trends and personalized learning data.</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8</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11: Reminders &amp; Notifications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Notifications are sent based on spaced repetition schedules and content recommendations. Ensure reminders are relevant and personalized to user learning paths.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9</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12: Final UI/UX Improvements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Refine the user interface for a smooth, intuitive experience. Ensure the app is fully responsive and accessible on different devices.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10</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9: Targeted Feedback on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Detailed feedback is provided for each quiz question. Feedback explains why certain answers are correct/incorrect.</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63"/>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600"/>
              <a:buNone/>
            </a:pPr>
            <a:r>
              <a:rPr lang="en" sz="2500"/>
              <a:t>Sprint 3</a:t>
            </a:r>
            <a:endParaRPr sz="2500"/>
          </a:p>
        </p:txBody>
      </p:sp>
      <p:graphicFrame>
        <p:nvGraphicFramePr>
          <p:cNvPr id="1817" name="Google Shape;1817;p63"/>
          <p:cNvGraphicFramePr/>
          <p:nvPr/>
        </p:nvGraphicFramePr>
        <p:xfrm>
          <a:off x="418725" y="853075"/>
          <a:ext cx="3000000" cy="3000000"/>
        </p:xfrm>
        <a:graphic>
          <a:graphicData uri="http://schemas.openxmlformats.org/drawingml/2006/table">
            <a:tbl>
              <a:tblPr>
                <a:noFill/>
                <a:tableStyleId>{3139986E-F7B0-405E-B0EB-3E17B569B9BF}</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10: Dynamic Content Adjustment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difficulty of content increases if the user performs well. If a student struggles, simpler articles or review content is recommended.</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8: Quiz Feedback Mechanism</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Implement feedback mechanisms to explain quiz results. Feedback is both constructive and designed to reinforce learning.</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64"/>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3" name="Google Shape;1823;p64"/>
          <p:cNvGraphicFramePr/>
          <p:nvPr/>
        </p:nvGraphicFramePr>
        <p:xfrm>
          <a:off x="180425" y="763025"/>
          <a:ext cx="3000000" cy="3000000"/>
        </p:xfrm>
        <a:graphic>
          <a:graphicData uri="http://schemas.openxmlformats.org/drawingml/2006/table">
            <a:tbl>
              <a:tblPr>
                <a:noFill/>
                <a:tableStyleId>{75841D76-7775-40A5-90E8-7F2B6045F83F}</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11: User Accounts &amp; Syncing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TC-11-01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account creation with valid email and password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None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Navigate to the signup page.</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Enter a valid email and password.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Click "Sign Up".</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Account is successfully created, and the user is redirected to the dashboard.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11: User Accounts &amp; Syncing</a:t>
                      </a:r>
                      <a:endParaRPr sz="10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TC-11-02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account syncing across devices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Account already created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Log in to the account on Device A.</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Perform some actions (e.g., complete a quiz).</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Log in on Device B.</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Progress and preferences are consistent across devices.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12: Adaptive Study Paths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TC-12-01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ML-based study path adjustment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a sufficient number of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quizzes with varying results.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the recommended study path.</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study path dynamically adjusts based on long-term trends and preferences.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12: Adaptive Study Paths</a:t>
                      </a:r>
                      <a:endParaRPr sz="10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TC-12-02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preference-based content adaptation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updated preferences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Update preferences in the settings.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the changes in recommended content.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Recommendations align with updated preferences.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65"/>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9" name="Google Shape;1829;p65"/>
          <p:cNvGraphicFramePr/>
          <p:nvPr/>
        </p:nvGraphicFramePr>
        <p:xfrm>
          <a:off x="180425" y="763025"/>
          <a:ext cx="3000000" cy="3000000"/>
        </p:xfrm>
        <a:graphic>
          <a:graphicData uri="http://schemas.openxmlformats.org/drawingml/2006/table">
            <a:tbl>
              <a:tblPr>
                <a:noFill/>
                <a:tableStyleId>{75841D76-7775-40A5-90E8-7F2B6045F83F}</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13: Reminders for Spaced Repetition &amp; Recommendations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TC-13-01</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spaced repetition notification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Spaced repetition content exists for the user</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Enable notifications in the app.</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Wait for the scheduled reminder.</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Observe the notification.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receives a notification for spaced repetition.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13: Reminders for Spaced Repetition &amp; Recommendations</a:t>
                      </a:r>
                      <a:endParaRPr sz="1000" u="none" cap="none" strike="noStrike">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TC-13-02</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recommendation notification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Recommendations available</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Enable notifications in the app.</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Wait for the scheduled reminder.</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Observe the notification.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receives a personalized recommendation notification.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14: Learning History</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TC-14-01</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access to learning history</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quizzes or read articles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Navigate to the learning history page.</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displayed data.</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History includes completed articles, quizzes, scores, and time spent.</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14: Learning History</a:t>
                      </a:r>
                      <a:endParaRPr sz="1000" u="none" cap="none" strike="noStrike">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TC-14-02</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accurate history display</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Multiple articles/quizzes completed</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multiple articles and quizzes.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Verify the accuracy of history data.</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All activities are accurately displayed in the history.</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66"/>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35" name="Google Shape;1835;p66"/>
          <p:cNvGraphicFramePr/>
          <p:nvPr/>
        </p:nvGraphicFramePr>
        <p:xfrm>
          <a:off x="180425" y="564800"/>
          <a:ext cx="3000000" cy="3000000"/>
        </p:xfrm>
        <a:graphic>
          <a:graphicData uri="http://schemas.openxmlformats.org/drawingml/2006/table">
            <a:tbl>
              <a:tblPr>
                <a:noFill/>
                <a:tableStyleId>{75841D76-7775-40A5-90E8-7F2B6045F83F}</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68200">
                <a:tc>
                  <a:txBody>
                    <a:bodyPr/>
                    <a:lstStyle/>
                    <a:p>
                      <a:pPr indent="0" lvl="0" marL="0" rtl="0" algn="ctr">
                        <a:lnSpc>
                          <a:spcPct val="115000"/>
                        </a:lnSpc>
                        <a:spcBef>
                          <a:spcPts val="0"/>
                        </a:spcBef>
                        <a:spcAft>
                          <a:spcPts val="0"/>
                        </a:spcAft>
                        <a:buNone/>
                      </a:pPr>
                      <a:r>
                        <a:rPr lang="en" sz="1000">
                          <a:solidFill>
                            <a:schemeClr val="dk1"/>
                          </a:solidFill>
                        </a:rPr>
                        <a:t>User Story 15: Adaptive Feedback Based on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TC-15-01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feedback based on performance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Sufficient data exists for trend analysis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multiple quizzes.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the feedback provided in the dashboard or after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reflects long-term trends and offers actionable insights.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Technical Story 9: User Authentication</a:t>
                      </a:r>
                      <a:endParaRPr sz="10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TC-09-01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login functionality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Account exists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Navigate to the login page.</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Enter valid credentials.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Click "Log In".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successfully logs in and is redirected to the dashboard.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rtl="0" algn="ctr">
                        <a:lnSpc>
                          <a:spcPct val="115000"/>
                        </a:lnSpc>
                        <a:spcBef>
                          <a:spcPts val="0"/>
                        </a:spcBef>
                        <a:spcAft>
                          <a:spcPts val="0"/>
                        </a:spcAft>
                        <a:buNone/>
                      </a:pPr>
                      <a:r>
                        <a:rPr lang="en" sz="1000">
                          <a:solidFill>
                            <a:schemeClr val="dk1"/>
                          </a:solidFill>
                        </a:rPr>
                        <a:t>Technical Story 9: User Authentication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TC-09-02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password recovery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Account exists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Navigate to the "Forgot Password" page.</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Enter registered email.</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Submit the form.</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Password recovery email is sent to the user.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9: Targeted Feedback on Quizzes</a:t>
                      </a:r>
                      <a:endParaRPr sz="10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TC-09-01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detailed feedback for 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Quiz completed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Answer questions in a quiz.</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feedback for 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explains why the answer is correct.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67"/>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41" name="Google Shape;1841;p67"/>
          <p:cNvGraphicFramePr/>
          <p:nvPr/>
        </p:nvGraphicFramePr>
        <p:xfrm>
          <a:off x="180425" y="564800"/>
          <a:ext cx="3000000" cy="3000000"/>
        </p:xfrm>
        <a:graphic>
          <a:graphicData uri="http://schemas.openxmlformats.org/drawingml/2006/table">
            <a:tbl>
              <a:tblPr>
                <a:noFill/>
                <a:tableStyleId>{75841D76-7775-40A5-90E8-7F2B6045F83F}</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68200">
                <a:tc>
                  <a:txBody>
                    <a:bodyPr/>
                    <a:lstStyle/>
                    <a:p>
                      <a:pPr indent="0" lvl="0" marL="0" rtl="0" algn="ctr">
                        <a:lnSpc>
                          <a:spcPct val="115000"/>
                        </a:lnSpc>
                        <a:spcBef>
                          <a:spcPts val="0"/>
                        </a:spcBef>
                        <a:spcAft>
                          <a:spcPts val="0"/>
                        </a:spcAft>
                        <a:buNone/>
                      </a:pPr>
                      <a:r>
                        <a:rPr lang="en" sz="1000">
                          <a:solidFill>
                            <a:schemeClr val="dk1"/>
                          </a:solidFill>
                        </a:rPr>
                        <a:t>User Story 9: Targeted Feedback on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TC-09-02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detailed feedback for incorrect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Quiz completed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Answer questions in a quiz.</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feedback for incorrect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explains why the answer is incorrect and provides resources.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15000"/>
                        </a:lnSpc>
                        <a:spcBef>
                          <a:spcPts val="0"/>
                        </a:spcBef>
                        <a:spcAft>
                          <a:spcPts val="0"/>
                        </a:spcAft>
                        <a:buClr>
                          <a:srgbClr val="000000"/>
                        </a:buClr>
                        <a:buSzPts val="1400"/>
                        <a:buFont typeface="Arial"/>
                        <a:buNone/>
                      </a:pPr>
                      <a:r>
                        <a:rPr lang="en" sz="1000">
                          <a:solidFill>
                            <a:schemeClr val="dk1"/>
                          </a:solidFill>
                        </a:rPr>
                        <a:t>User Story 10: Dynamic Content Adjustment</a:t>
                      </a:r>
                      <a:endParaRPr sz="10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TC-10-01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difficulty adjustment based on user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quizzes with good scores.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the next recommended content.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Recommended content increases in difficulty for high scores.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rtl="0" algn="ctr">
                        <a:lnSpc>
                          <a:spcPct val="115000"/>
                        </a:lnSpc>
                        <a:spcBef>
                          <a:spcPts val="0"/>
                        </a:spcBef>
                        <a:spcAft>
                          <a:spcPts val="0"/>
                        </a:spcAft>
                        <a:buNone/>
                      </a:pPr>
                      <a:r>
                        <a:rPr lang="en" sz="1000">
                          <a:solidFill>
                            <a:schemeClr val="dk1"/>
                          </a:solidFill>
                        </a:rPr>
                        <a:t>User Story 10: Dynamic Content Adjustment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TC-10-02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Test content simplification for struggling users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performed poorly in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quizzes with low scores.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the next recommended content.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Simplified or review content is recommended.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68"/>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3 Completed Stories</a:t>
            </a:r>
            <a:endParaRPr/>
          </a:p>
        </p:txBody>
      </p:sp>
      <p:graphicFrame>
        <p:nvGraphicFramePr>
          <p:cNvPr id="1847" name="Google Shape;1847;p68"/>
          <p:cNvGraphicFramePr/>
          <p:nvPr/>
        </p:nvGraphicFramePr>
        <p:xfrm>
          <a:off x="952500" y="853300"/>
          <a:ext cx="3000000" cy="3000000"/>
        </p:xfrm>
        <a:graphic>
          <a:graphicData uri="http://schemas.openxmlformats.org/drawingml/2006/table">
            <a:tbl>
              <a:tblPr>
                <a:noFill/>
                <a:tableStyleId>{3139986E-F7B0-405E-B0EB-3E17B569B9BF}</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11: User Accounts &amp; Syncing</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12: Adaptive Study Paths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13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13: Reminders for Spaced Repetition &amp; Recommendations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14: Learning History</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15: Adaptive Feedback Based on Trends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9: User Authentication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10: Refined ML for Long-Term Learning</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11: Reminders &amp; Notifications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12: Final UI/UX Improvements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69"/>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3 Not Completed Stories</a:t>
            </a:r>
            <a:endParaRPr/>
          </a:p>
        </p:txBody>
      </p:sp>
      <p:graphicFrame>
        <p:nvGraphicFramePr>
          <p:cNvPr id="1853" name="Google Shape;1853;p69"/>
          <p:cNvGraphicFramePr/>
          <p:nvPr/>
        </p:nvGraphicFramePr>
        <p:xfrm>
          <a:off x="904400" y="1116825"/>
          <a:ext cx="3000000" cy="3000000"/>
        </p:xfrm>
        <a:graphic>
          <a:graphicData uri="http://schemas.openxmlformats.org/drawingml/2006/table">
            <a:tbl>
              <a:tblPr>
                <a:noFill/>
                <a:tableStyleId>{75841D76-7775-40A5-90E8-7F2B6045F83F}</a:tableStyleId>
              </a:tblPr>
              <a:tblGrid>
                <a:gridCol w="3619500"/>
                <a:gridCol w="3619500"/>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13: Reminders for Spaced Repetition &amp; Recommendations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15: Adaptive Feedback Based on Trends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11: Reminders &amp; Notifications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70"/>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  Team Velocity - This Sprint</a:t>
            </a:r>
            <a:endParaRPr/>
          </a:p>
        </p:txBody>
      </p:sp>
      <p:sp>
        <p:nvSpPr>
          <p:cNvPr id="1859" name="Google Shape;1859;p70"/>
          <p:cNvSpPr txBox="1"/>
          <p:nvPr/>
        </p:nvSpPr>
        <p:spPr>
          <a:xfrm>
            <a:off x="1223875" y="1687150"/>
            <a:ext cx="6936900" cy="25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3000" u="none" cap="none" strike="noStrike">
                <a:solidFill>
                  <a:schemeClr val="dk1"/>
                </a:solidFill>
                <a:latin typeface="Archivo Light"/>
                <a:ea typeface="Archivo Light"/>
                <a:cs typeface="Archivo Light"/>
                <a:sym typeface="Archivo Light"/>
              </a:rPr>
              <a:t>Total Story Points Completed: </a:t>
            </a:r>
            <a:r>
              <a:rPr lang="en" sz="3000">
                <a:solidFill>
                  <a:schemeClr val="dk1"/>
                </a:solidFill>
                <a:latin typeface="Archivo Light"/>
                <a:ea typeface="Archivo Light"/>
                <a:cs typeface="Archivo Light"/>
                <a:sym typeface="Archivo Light"/>
              </a:rPr>
              <a:t>66</a:t>
            </a:r>
            <a:r>
              <a:rPr b="0" i="0" lang="en" sz="3000" u="none" cap="none" strike="noStrike">
                <a:solidFill>
                  <a:schemeClr val="dk1"/>
                </a:solidFill>
                <a:latin typeface="Archivo Light"/>
                <a:ea typeface="Archivo Light"/>
                <a:cs typeface="Archivo Light"/>
                <a:sym typeface="Archivo Light"/>
              </a:rPr>
              <a:t> Points</a:t>
            </a:r>
            <a:endParaRPr b="0" i="0" sz="3000" u="none" cap="none" strike="noStrike">
              <a:solidFill>
                <a:schemeClr val="dk1"/>
              </a:solidFill>
              <a:latin typeface="Archivo Light"/>
              <a:ea typeface="Archivo Light"/>
              <a:cs typeface="Archivo Light"/>
              <a:sym typeface="Archiv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35"/>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62" name="Google Shape;1562;p35"/>
          <p:cNvSpPr txBox="1"/>
          <p:nvPr>
            <p:ph idx="3" type="title"/>
          </p:nvPr>
        </p:nvSpPr>
        <p:spPr>
          <a:xfrm>
            <a:off x="1405800" y="3201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Harshitha Rangaraju</a:t>
            </a:r>
            <a:endParaRPr/>
          </a:p>
        </p:txBody>
      </p:sp>
      <p:sp>
        <p:nvSpPr>
          <p:cNvPr id="1563" name="Google Shape;1563;p35"/>
          <p:cNvSpPr txBox="1"/>
          <p:nvPr>
            <p:ph idx="4" type="subTitle"/>
          </p:nvPr>
        </p:nvSpPr>
        <p:spPr>
          <a:xfrm>
            <a:off x="1405800"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Team Leader and Developer</a:t>
            </a:r>
            <a:endParaRPr/>
          </a:p>
        </p:txBody>
      </p:sp>
      <p:sp>
        <p:nvSpPr>
          <p:cNvPr id="1564" name="Google Shape;1564;p35"/>
          <p:cNvSpPr txBox="1"/>
          <p:nvPr>
            <p:ph idx="5" type="title"/>
          </p:nvPr>
        </p:nvSpPr>
        <p:spPr>
          <a:xfrm>
            <a:off x="5770800" y="32019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Srinivas Reddy Bapathu</a:t>
            </a:r>
            <a:endParaRPr/>
          </a:p>
        </p:txBody>
      </p:sp>
      <p:sp>
        <p:nvSpPr>
          <p:cNvPr id="1565" name="Google Shape;1565;p35"/>
          <p:cNvSpPr txBox="1"/>
          <p:nvPr>
            <p:ph idx="6" type="subTitle"/>
          </p:nvPr>
        </p:nvSpPr>
        <p:spPr>
          <a:xfrm>
            <a:off x="5952582"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 and Tester</a:t>
            </a:r>
            <a:endParaRPr/>
          </a:p>
        </p:txBody>
      </p:sp>
      <p:grpSp>
        <p:nvGrpSpPr>
          <p:cNvPr id="1566" name="Google Shape;1566;p35"/>
          <p:cNvGrpSpPr/>
          <p:nvPr/>
        </p:nvGrpSpPr>
        <p:grpSpPr>
          <a:xfrm>
            <a:off x="2003386" y="1780372"/>
            <a:ext cx="749796" cy="717499"/>
            <a:chOff x="1317586" y="1856572"/>
            <a:chExt cx="749796" cy="717499"/>
          </a:xfrm>
        </p:grpSpPr>
        <p:sp>
          <p:nvSpPr>
            <p:cNvPr id="1567" name="Google Shape;1567;p3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35"/>
          <p:cNvGrpSpPr/>
          <p:nvPr/>
        </p:nvGrpSpPr>
        <p:grpSpPr>
          <a:xfrm>
            <a:off x="2230041" y="1912062"/>
            <a:ext cx="335536" cy="418091"/>
            <a:chOff x="1325198" y="1996261"/>
            <a:chExt cx="335536" cy="418091"/>
          </a:xfrm>
        </p:grpSpPr>
        <p:sp>
          <p:nvSpPr>
            <p:cNvPr id="1570" name="Google Shape;1570;p35"/>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5"/>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5"/>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5"/>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5"/>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5"/>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5"/>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5"/>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78" name="Google Shape;1578;p35"/>
          <p:cNvPicPr preferRelativeResize="0"/>
          <p:nvPr/>
        </p:nvPicPr>
        <p:blipFill rotWithShape="1">
          <a:blip r:embed="rId3">
            <a:alphaModFix/>
          </a:blip>
          <a:srcRect b="11362" l="17574" r="17574" t="15845"/>
          <a:stretch/>
        </p:blipFill>
        <p:spPr>
          <a:xfrm>
            <a:off x="1502875" y="1406662"/>
            <a:ext cx="1750749" cy="1559200"/>
          </a:xfrm>
          <a:prstGeom prst="rect">
            <a:avLst/>
          </a:prstGeom>
          <a:noFill/>
          <a:ln>
            <a:noFill/>
          </a:ln>
        </p:spPr>
      </p:pic>
      <p:pic>
        <p:nvPicPr>
          <p:cNvPr id="1579" name="Google Shape;1579;p35"/>
          <p:cNvPicPr preferRelativeResize="0"/>
          <p:nvPr/>
        </p:nvPicPr>
        <p:blipFill rotWithShape="1">
          <a:blip r:embed="rId4">
            <a:alphaModFix/>
          </a:blip>
          <a:srcRect b="0" l="8457" r="8456" t="0"/>
          <a:stretch/>
        </p:blipFill>
        <p:spPr>
          <a:xfrm>
            <a:off x="5850813" y="1252494"/>
            <a:ext cx="2263675" cy="186753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71"/>
          <p:cNvSpPr txBox="1"/>
          <p:nvPr>
            <p:ph type="title"/>
          </p:nvPr>
        </p:nvSpPr>
        <p:spPr>
          <a:xfrm>
            <a:off x="824600" y="677300"/>
            <a:ext cx="76479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Team's Historical Velocity (Average)</a:t>
            </a:r>
            <a:endParaRPr/>
          </a:p>
        </p:txBody>
      </p:sp>
      <p:sp>
        <p:nvSpPr>
          <p:cNvPr id="1865" name="Google Shape;1865;p71"/>
          <p:cNvSpPr txBox="1"/>
          <p:nvPr/>
        </p:nvSpPr>
        <p:spPr>
          <a:xfrm>
            <a:off x="1223875" y="1687150"/>
            <a:ext cx="6936900" cy="25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Archivo"/>
                <a:ea typeface="Archivo"/>
                <a:cs typeface="Archivo"/>
                <a:sym typeface="Archivo"/>
              </a:rPr>
              <a:t>Historical Velocity (Average)</a:t>
            </a:r>
            <a:r>
              <a:rPr lang="en" sz="1600">
                <a:solidFill>
                  <a:schemeClr val="dk1"/>
                </a:solidFill>
                <a:latin typeface="Archivo"/>
                <a:ea typeface="Archivo"/>
                <a:cs typeface="Archivo"/>
                <a:sym typeface="Archivo"/>
              </a:rPr>
              <a:t>: Calculated by averaging the total points completed across previous sprints (excluding Sprint 0).</a:t>
            </a:r>
            <a:endParaRPr sz="1600">
              <a:solidFill>
                <a:schemeClr val="dk1"/>
              </a:solidFill>
              <a:latin typeface="Archivo"/>
              <a:ea typeface="Archivo"/>
              <a:cs typeface="Archivo"/>
              <a:sym typeface="Archivo"/>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latin typeface="Archivo"/>
                <a:ea typeface="Archivo"/>
                <a:cs typeface="Archivo"/>
                <a:sym typeface="Archivo"/>
              </a:rPr>
              <a:t>Sprint 1</a:t>
            </a:r>
            <a:r>
              <a:rPr lang="en" sz="1600">
                <a:solidFill>
                  <a:schemeClr val="dk1"/>
                </a:solidFill>
                <a:latin typeface="Archivo"/>
                <a:ea typeface="Archivo"/>
                <a:cs typeface="Archivo"/>
                <a:sym typeface="Archivo"/>
              </a:rPr>
              <a:t>: 42 points</a:t>
            </a:r>
            <a:endParaRPr sz="1600">
              <a:solidFill>
                <a:schemeClr val="dk1"/>
              </a:solidFill>
              <a:latin typeface="Archivo"/>
              <a:ea typeface="Archivo"/>
              <a:cs typeface="Archivo"/>
              <a:sym typeface="Archivo"/>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Sprint 2</a:t>
            </a:r>
            <a:r>
              <a:rPr lang="en" sz="1600">
                <a:solidFill>
                  <a:schemeClr val="dk1"/>
                </a:solidFill>
                <a:latin typeface="Archivo"/>
                <a:ea typeface="Archivo"/>
                <a:cs typeface="Archivo"/>
                <a:sym typeface="Archivo"/>
              </a:rPr>
              <a:t>: 42 points</a:t>
            </a:r>
            <a:endParaRPr sz="1600">
              <a:solidFill>
                <a:schemeClr val="dk1"/>
              </a:solidFill>
              <a:latin typeface="Archivo"/>
              <a:ea typeface="Archivo"/>
              <a:cs typeface="Archivo"/>
              <a:sym typeface="Archivo"/>
            </a:endParaRPr>
          </a:p>
          <a:p>
            <a:pPr indent="-330200" lvl="0" marL="457200" rtl="0" algn="l">
              <a:lnSpc>
                <a:spcPct val="115000"/>
              </a:lnSpc>
              <a:spcBef>
                <a:spcPts val="0"/>
              </a:spcBef>
              <a:spcAft>
                <a:spcPts val="0"/>
              </a:spcAft>
              <a:buClr>
                <a:schemeClr val="dk1"/>
              </a:buClr>
              <a:buSzPts val="1600"/>
              <a:buFont typeface="Archivo"/>
              <a:buChar char="●"/>
            </a:pPr>
            <a:r>
              <a:rPr b="1" lang="en" sz="1600">
                <a:solidFill>
                  <a:schemeClr val="dk1"/>
                </a:solidFill>
                <a:latin typeface="Archivo"/>
                <a:ea typeface="Archivo"/>
                <a:cs typeface="Archivo"/>
                <a:sym typeface="Archivo"/>
              </a:rPr>
              <a:t>Sprint 3</a:t>
            </a:r>
            <a:r>
              <a:rPr lang="en" sz="1600">
                <a:solidFill>
                  <a:schemeClr val="dk1"/>
                </a:solidFill>
                <a:latin typeface="Archivo"/>
                <a:ea typeface="Archivo"/>
                <a:cs typeface="Archivo"/>
                <a:sym typeface="Archivo"/>
              </a:rPr>
              <a:t>: 66 points</a:t>
            </a:r>
            <a:endParaRPr sz="1600">
              <a:solidFill>
                <a:schemeClr val="dk1"/>
              </a:solidFill>
              <a:latin typeface="Archivo"/>
              <a:ea typeface="Archivo"/>
              <a:cs typeface="Archivo"/>
              <a:sym typeface="Archivo"/>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Average Velocity</a:t>
            </a:r>
            <a:r>
              <a:rPr lang="en" sz="1600">
                <a:solidFill>
                  <a:schemeClr val="dk1"/>
                </a:solidFill>
                <a:latin typeface="Archivo"/>
                <a:ea typeface="Archivo"/>
                <a:cs typeface="Archivo"/>
                <a:sym typeface="Archivo"/>
              </a:rPr>
              <a:t>: </a:t>
            </a:r>
            <a:r>
              <a:rPr b="1" lang="en" sz="1600">
                <a:solidFill>
                  <a:schemeClr val="dk1"/>
                </a:solidFill>
                <a:latin typeface="Archivo"/>
                <a:ea typeface="Archivo"/>
                <a:cs typeface="Archivo"/>
                <a:sym typeface="Archivo"/>
              </a:rPr>
              <a:t>50 story points</a:t>
            </a:r>
            <a:endParaRPr b="1"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400"/>
              <a:buFont typeface="Arial"/>
              <a:buNone/>
            </a:pPr>
            <a:r>
              <a:t/>
            </a:r>
            <a:endParaRPr sz="3000">
              <a:solidFill>
                <a:schemeClr val="dk1"/>
              </a:solidFill>
              <a:latin typeface="Archivo Light"/>
              <a:ea typeface="Archivo Light"/>
              <a:cs typeface="Archivo Light"/>
              <a:sym typeface="Archiv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72"/>
          <p:cNvSpPr txBox="1"/>
          <p:nvPr>
            <p:ph type="title"/>
          </p:nvPr>
        </p:nvSpPr>
        <p:spPr>
          <a:xfrm>
            <a:off x="824600" y="677300"/>
            <a:ext cx="76479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Burndown Chart - Sprint 3</a:t>
            </a:r>
            <a:endParaRPr/>
          </a:p>
        </p:txBody>
      </p:sp>
      <p:pic>
        <p:nvPicPr>
          <p:cNvPr id="1871" name="Google Shape;1871;p72"/>
          <p:cNvPicPr preferRelativeResize="0"/>
          <p:nvPr/>
        </p:nvPicPr>
        <p:blipFill>
          <a:blip r:embed="rId3">
            <a:alphaModFix/>
          </a:blip>
          <a:stretch>
            <a:fillRect/>
          </a:stretch>
        </p:blipFill>
        <p:spPr>
          <a:xfrm>
            <a:off x="728825" y="1098200"/>
            <a:ext cx="7539907" cy="3740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73"/>
          <p:cNvSpPr txBox="1"/>
          <p:nvPr>
            <p:ph type="title"/>
          </p:nvPr>
        </p:nvSpPr>
        <p:spPr>
          <a:xfrm>
            <a:off x="824600" y="7308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Completed/Committed Ratio</a:t>
            </a:r>
            <a:endParaRPr/>
          </a:p>
        </p:txBody>
      </p:sp>
      <p:sp>
        <p:nvSpPr>
          <p:cNvPr id="1877" name="Google Shape;1877;p73"/>
          <p:cNvSpPr txBox="1"/>
          <p:nvPr/>
        </p:nvSpPr>
        <p:spPr>
          <a:xfrm>
            <a:off x="1360925" y="2038825"/>
            <a:ext cx="6936900" cy="2540100"/>
          </a:xfrm>
          <a:prstGeom prst="rect">
            <a:avLst/>
          </a:prstGeom>
          <a:noFill/>
          <a:ln>
            <a:noFill/>
          </a:ln>
        </p:spPr>
        <p:txBody>
          <a:bodyPr anchorCtr="0" anchor="t" bIns="91425" lIns="91425" spcFirstLastPara="1" rIns="91425" wrap="square" tIns="91425">
            <a:noAutofit/>
          </a:bodyPr>
          <a:lstStyle/>
          <a:p>
            <a:pPr indent="-330200" lvl="1" marL="914400" rtl="0" algn="l">
              <a:lnSpc>
                <a:spcPct val="115000"/>
              </a:lnSpc>
              <a:spcBef>
                <a:spcPts val="1200"/>
              </a:spcBef>
              <a:spcAft>
                <a:spcPts val="0"/>
              </a:spcAft>
              <a:buClr>
                <a:schemeClr val="dk1"/>
              </a:buClr>
              <a:buSzPts val="1600"/>
              <a:buChar char="○"/>
            </a:pPr>
            <a:r>
              <a:rPr b="1" lang="en" sz="1600">
                <a:solidFill>
                  <a:schemeClr val="dk1"/>
                </a:solidFill>
                <a:latin typeface="Archivo"/>
                <a:ea typeface="Archivo"/>
                <a:cs typeface="Archivo"/>
                <a:sym typeface="Archivo"/>
              </a:rPr>
              <a:t>Committed</a:t>
            </a:r>
            <a:r>
              <a:rPr lang="en" sz="1600">
                <a:solidFill>
                  <a:schemeClr val="dk1"/>
                </a:solidFill>
                <a:latin typeface="Archivo"/>
                <a:ea typeface="Archivo"/>
                <a:cs typeface="Archivo"/>
                <a:sym typeface="Archivo"/>
              </a:rPr>
              <a:t>:  79 story points</a:t>
            </a:r>
            <a:endParaRPr sz="1600">
              <a:solidFill>
                <a:schemeClr val="dk1"/>
              </a:solidFill>
              <a:latin typeface="Archivo"/>
              <a:ea typeface="Archivo"/>
              <a:cs typeface="Archivo"/>
              <a:sym typeface="Archivo"/>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Completed</a:t>
            </a:r>
            <a:r>
              <a:rPr lang="en" sz="1600">
                <a:solidFill>
                  <a:schemeClr val="dk1"/>
                </a:solidFill>
                <a:latin typeface="Archivo"/>
                <a:ea typeface="Archivo"/>
                <a:cs typeface="Archivo"/>
                <a:sym typeface="Archivo"/>
              </a:rPr>
              <a:t>: 66 story points</a:t>
            </a:r>
            <a:endParaRPr sz="1600">
              <a:solidFill>
                <a:schemeClr val="dk1"/>
              </a:solidFill>
              <a:latin typeface="Archivo"/>
              <a:ea typeface="Archivo"/>
              <a:cs typeface="Archivo"/>
              <a:sym typeface="Archivo"/>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Ratio</a:t>
            </a:r>
            <a:r>
              <a:rPr lang="en" sz="1600">
                <a:solidFill>
                  <a:schemeClr val="dk1"/>
                </a:solidFill>
                <a:latin typeface="Archivo"/>
                <a:ea typeface="Archivo"/>
                <a:cs typeface="Archivo"/>
                <a:sym typeface="Archivo"/>
              </a:rPr>
              <a:t>: (66 / 79) * 100 = 83.54%</a:t>
            </a:r>
            <a:endParaRPr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600"/>
              <a:buFont typeface="Arial"/>
              <a:buNone/>
            </a:pPr>
            <a:r>
              <a:t/>
            </a:r>
            <a:endParaRPr b="1"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74"/>
          <p:cNvSpPr txBox="1"/>
          <p:nvPr>
            <p:ph type="title"/>
          </p:nvPr>
        </p:nvSpPr>
        <p:spPr>
          <a:xfrm>
            <a:off x="824600" y="730800"/>
            <a:ext cx="78888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Completed/Committed Ratio - Average and Historical</a:t>
            </a:r>
            <a:endParaRPr/>
          </a:p>
        </p:txBody>
      </p:sp>
      <p:sp>
        <p:nvSpPr>
          <p:cNvPr id="1883" name="Google Shape;1883;p74"/>
          <p:cNvSpPr txBox="1"/>
          <p:nvPr/>
        </p:nvSpPr>
        <p:spPr>
          <a:xfrm>
            <a:off x="1360925" y="2038825"/>
            <a:ext cx="6936900" cy="2540100"/>
          </a:xfrm>
          <a:prstGeom prst="rect">
            <a:avLst/>
          </a:prstGeom>
          <a:noFill/>
          <a:ln>
            <a:noFill/>
          </a:ln>
        </p:spPr>
        <p:txBody>
          <a:bodyPr anchorCtr="0" anchor="t" bIns="91425" lIns="91425" spcFirstLastPara="1" rIns="91425" wrap="square" tIns="91425">
            <a:noAutofit/>
          </a:bodyPr>
          <a:lstStyle/>
          <a:p>
            <a:pPr indent="-361950" lvl="1" marL="914400" rtl="0" algn="l">
              <a:lnSpc>
                <a:spcPct val="115000"/>
              </a:lnSpc>
              <a:spcBef>
                <a:spcPts val="1200"/>
              </a:spcBef>
              <a:spcAft>
                <a:spcPts val="0"/>
              </a:spcAft>
              <a:buClr>
                <a:schemeClr val="dk1"/>
              </a:buClr>
              <a:buSzPts val="2100"/>
              <a:buChar char="○"/>
            </a:pPr>
            <a:r>
              <a:rPr b="1" lang="en" sz="1600">
                <a:solidFill>
                  <a:schemeClr val="dk1"/>
                </a:solidFill>
                <a:latin typeface="Archivo"/>
                <a:ea typeface="Archivo"/>
                <a:cs typeface="Archivo"/>
                <a:sym typeface="Archivo"/>
              </a:rPr>
              <a:t>Sprint 1</a:t>
            </a:r>
            <a:r>
              <a:rPr lang="en" sz="1600">
                <a:solidFill>
                  <a:schemeClr val="dk1"/>
                </a:solidFill>
                <a:latin typeface="Archivo"/>
                <a:ea typeface="Archivo"/>
                <a:cs typeface="Archivo"/>
                <a:sym typeface="Archivo"/>
              </a:rPr>
              <a:t>: 100% completion (42 out of 42 points)</a:t>
            </a:r>
            <a:endParaRPr sz="1600">
              <a:solidFill>
                <a:schemeClr val="dk1"/>
              </a:solidFill>
              <a:latin typeface="Archivo"/>
              <a:ea typeface="Archivo"/>
              <a:cs typeface="Archivo"/>
              <a:sym typeface="Archivo"/>
            </a:endParaRPr>
          </a:p>
          <a:p>
            <a:pPr indent="-361950" lvl="1" marL="914400" rtl="0" algn="l">
              <a:lnSpc>
                <a:spcPct val="115000"/>
              </a:lnSpc>
              <a:spcBef>
                <a:spcPts val="0"/>
              </a:spcBef>
              <a:spcAft>
                <a:spcPts val="0"/>
              </a:spcAft>
              <a:buClr>
                <a:schemeClr val="dk1"/>
              </a:buClr>
              <a:buSzPts val="2100"/>
              <a:buChar char="○"/>
            </a:pPr>
            <a:r>
              <a:rPr b="1" lang="en" sz="1600">
                <a:solidFill>
                  <a:schemeClr val="dk1"/>
                </a:solidFill>
                <a:latin typeface="Archivo"/>
                <a:ea typeface="Archivo"/>
                <a:cs typeface="Archivo"/>
                <a:sym typeface="Archivo"/>
              </a:rPr>
              <a:t>Sprint 2</a:t>
            </a:r>
            <a:r>
              <a:rPr lang="en" sz="1600">
                <a:solidFill>
                  <a:schemeClr val="dk1"/>
                </a:solidFill>
                <a:latin typeface="Archivo"/>
                <a:ea typeface="Archivo"/>
                <a:cs typeface="Archivo"/>
                <a:sym typeface="Archivo"/>
              </a:rPr>
              <a:t>: 70% completion (42 out of 60 points)</a:t>
            </a:r>
            <a:endParaRPr sz="1600">
              <a:solidFill>
                <a:schemeClr val="dk1"/>
              </a:solidFill>
              <a:latin typeface="Archivo"/>
              <a:ea typeface="Archivo"/>
              <a:cs typeface="Archivo"/>
              <a:sym typeface="Archivo"/>
            </a:endParaRPr>
          </a:p>
          <a:p>
            <a:pPr indent="-330200" lvl="1" marL="914400" rtl="0" algn="l">
              <a:lnSpc>
                <a:spcPct val="115000"/>
              </a:lnSpc>
              <a:spcBef>
                <a:spcPts val="0"/>
              </a:spcBef>
              <a:spcAft>
                <a:spcPts val="0"/>
              </a:spcAft>
              <a:buClr>
                <a:schemeClr val="dk1"/>
              </a:buClr>
              <a:buSzPts val="1600"/>
              <a:buFont typeface="Archivo"/>
              <a:buChar char="○"/>
            </a:pPr>
            <a:r>
              <a:rPr b="1" lang="en" sz="1600">
                <a:solidFill>
                  <a:schemeClr val="dk1"/>
                </a:solidFill>
                <a:latin typeface="Archivo"/>
                <a:ea typeface="Archivo"/>
                <a:cs typeface="Archivo"/>
                <a:sym typeface="Archivo"/>
              </a:rPr>
              <a:t>Sprint 3</a:t>
            </a:r>
            <a:r>
              <a:rPr lang="en" sz="1600">
                <a:solidFill>
                  <a:schemeClr val="dk1"/>
                </a:solidFill>
                <a:latin typeface="Archivo"/>
                <a:ea typeface="Archivo"/>
                <a:cs typeface="Archivo"/>
                <a:sym typeface="Archivo"/>
              </a:rPr>
              <a:t>: 83.54% completion (66 out of 79 points)</a:t>
            </a:r>
            <a:endParaRPr sz="1600">
              <a:solidFill>
                <a:schemeClr val="dk1"/>
              </a:solidFill>
              <a:latin typeface="Archivo"/>
              <a:ea typeface="Archivo"/>
              <a:cs typeface="Archivo"/>
              <a:sym typeface="Archivo"/>
            </a:endParaRPr>
          </a:p>
          <a:p>
            <a:pPr indent="-361950" lvl="1" marL="914400" rtl="0" algn="l">
              <a:lnSpc>
                <a:spcPct val="115000"/>
              </a:lnSpc>
              <a:spcBef>
                <a:spcPts val="0"/>
              </a:spcBef>
              <a:spcAft>
                <a:spcPts val="0"/>
              </a:spcAft>
              <a:buClr>
                <a:schemeClr val="dk1"/>
              </a:buClr>
              <a:buSzPts val="2100"/>
              <a:buChar char="○"/>
            </a:pPr>
            <a:r>
              <a:rPr b="1" lang="en" sz="1600">
                <a:solidFill>
                  <a:schemeClr val="dk1"/>
                </a:solidFill>
                <a:latin typeface="Archivo"/>
                <a:ea typeface="Archivo"/>
                <a:cs typeface="Archivo"/>
                <a:sym typeface="Archivo"/>
              </a:rPr>
              <a:t>Average Completed/Committed Ratio</a:t>
            </a:r>
            <a:r>
              <a:rPr lang="en" sz="1600">
                <a:solidFill>
                  <a:schemeClr val="dk1"/>
                </a:solidFill>
                <a:latin typeface="Archivo"/>
                <a:ea typeface="Archivo"/>
                <a:cs typeface="Archivo"/>
                <a:sym typeface="Archivo"/>
              </a:rPr>
              <a:t>: (100 + 70 + 83.54 ) / 3 = 84.51%</a:t>
            </a:r>
            <a:endParaRPr sz="1600">
              <a:solidFill>
                <a:schemeClr val="dk1"/>
              </a:solidFill>
              <a:latin typeface="Archivo"/>
              <a:ea typeface="Archivo"/>
              <a:cs typeface="Archivo"/>
              <a:sym typeface="Archivo"/>
            </a:endParaRPr>
          </a:p>
          <a:p>
            <a:pPr indent="0" lvl="0" marL="0" rtl="0" algn="l">
              <a:lnSpc>
                <a:spcPct val="115000"/>
              </a:lnSpc>
              <a:spcBef>
                <a:spcPts val="1200"/>
              </a:spcBef>
              <a:spcAft>
                <a:spcPts val="0"/>
              </a:spcAft>
              <a:buNone/>
            </a:pPr>
            <a:r>
              <a:t/>
            </a:r>
            <a:endParaRPr b="1"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600"/>
              <a:buFont typeface="Arial"/>
              <a:buNone/>
            </a:pPr>
            <a:r>
              <a:t/>
            </a:r>
            <a:endParaRPr b="1"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75"/>
          <p:cNvSpPr txBox="1"/>
          <p:nvPr>
            <p:ph type="title"/>
          </p:nvPr>
        </p:nvSpPr>
        <p:spPr>
          <a:xfrm>
            <a:off x="672499" y="470500"/>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Retrospective</a:t>
            </a:r>
            <a:endParaRPr sz="2500"/>
          </a:p>
        </p:txBody>
      </p:sp>
      <p:pic>
        <p:nvPicPr>
          <p:cNvPr id="1889" name="Google Shape;1889;p75"/>
          <p:cNvPicPr preferRelativeResize="0"/>
          <p:nvPr/>
        </p:nvPicPr>
        <p:blipFill>
          <a:blip r:embed="rId3">
            <a:alphaModFix/>
          </a:blip>
          <a:stretch>
            <a:fillRect/>
          </a:stretch>
        </p:blipFill>
        <p:spPr>
          <a:xfrm>
            <a:off x="2348975" y="1607275"/>
            <a:ext cx="4605210" cy="3133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76"/>
          <p:cNvSpPr txBox="1"/>
          <p:nvPr>
            <p:ph type="title"/>
          </p:nvPr>
        </p:nvSpPr>
        <p:spPr>
          <a:xfrm>
            <a:off x="507050" y="1527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895" name="Google Shape;1895;p76"/>
          <p:cNvPicPr preferRelativeResize="0"/>
          <p:nvPr/>
        </p:nvPicPr>
        <p:blipFill>
          <a:blip r:embed="rId3">
            <a:alphaModFix/>
          </a:blip>
          <a:stretch>
            <a:fillRect/>
          </a:stretch>
        </p:blipFill>
        <p:spPr>
          <a:xfrm>
            <a:off x="956475" y="939075"/>
            <a:ext cx="1732624" cy="3747026"/>
          </a:xfrm>
          <a:prstGeom prst="rect">
            <a:avLst/>
          </a:prstGeom>
          <a:noFill/>
          <a:ln>
            <a:noFill/>
          </a:ln>
        </p:spPr>
      </p:pic>
      <p:pic>
        <p:nvPicPr>
          <p:cNvPr id="1896" name="Google Shape;1896;p76"/>
          <p:cNvPicPr preferRelativeResize="0"/>
          <p:nvPr/>
        </p:nvPicPr>
        <p:blipFill rotWithShape="1">
          <a:blip r:embed="rId4">
            <a:alphaModFix/>
          </a:blip>
          <a:srcRect b="0" l="0" r="0" t="0"/>
          <a:stretch/>
        </p:blipFill>
        <p:spPr>
          <a:xfrm>
            <a:off x="3778175" y="939075"/>
            <a:ext cx="1732624" cy="3747026"/>
          </a:xfrm>
          <a:prstGeom prst="rect">
            <a:avLst/>
          </a:prstGeom>
          <a:noFill/>
          <a:ln>
            <a:noFill/>
          </a:ln>
        </p:spPr>
      </p:pic>
      <p:pic>
        <p:nvPicPr>
          <p:cNvPr id="1897" name="Google Shape;1897;p76"/>
          <p:cNvPicPr preferRelativeResize="0"/>
          <p:nvPr/>
        </p:nvPicPr>
        <p:blipFill rotWithShape="1">
          <a:blip r:embed="rId5">
            <a:alphaModFix/>
          </a:blip>
          <a:srcRect b="0" l="0" r="0" t="0"/>
          <a:stretch/>
        </p:blipFill>
        <p:spPr>
          <a:xfrm>
            <a:off x="6874775" y="939075"/>
            <a:ext cx="1732624" cy="37470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77"/>
          <p:cNvSpPr txBox="1"/>
          <p:nvPr>
            <p:ph type="title"/>
          </p:nvPr>
        </p:nvSpPr>
        <p:spPr>
          <a:xfrm>
            <a:off x="507050" y="1527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03" name="Google Shape;1903;p77"/>
          <p:cNvPicPr preferRelativeResize="0"/>
          <p:nvPr/>
        </p:nvPicPr>
        <p:blipFill rotWithShape="1">
          <a:blip r:embed="rId3">
            <a:alphaModFix/>
          </a:blip>
          <a:srcRect b="0" l="0" r="0" t="0"/>
          <a:stretch/>
        </p:blipFill>
        <p:spPr>
          <a:xfrm>
            <a:off x="956475" y="939075"/>
            <a:ext cx="1732624" cy="3747026"/>
          </a:xfrm>
          <a:prstGeom prst="rect">
            <a:avLst/>
          </a:prstGeom>
          <a:noFill/>
          <a:ln>
            <a:noFill/>
          </a:ln>
        </p:spPr>
      </p:pic>
      <p:pic>
        <p:nvPicPr>
          <p:cNvPr id="1904" name="Google Shape;1904;p77"/>
          <p:cNvPicPr preferRelativeResize="0"/>
          <p:nvPr/>
        </p:nvPicPr>
        <p:blipFill rotWithShape="1">
          <a:blip r:embed="rId4">
            <a:alphaModFix/>
          </a:blip>
          <a:srcRect b="0" l="0" r="0" t="0"/>
          <a:stretch/>
        </p:blipFill>
        <p:spPr>
          <a:xfrm>
            <a:off x="3778175" y="939075"/>
            <a:ext cx="1732624" cy="3747026"/>
          </a:xfrm>
          <a:prstGeom prst="rect">
            <a:avLst/>
          </a:prstGeom>
          <a:noFill/>
          <a:ln>
            <a:noFill/>
          </a:ln>
        </p:spPr>
      </p:pic>
      <p:pic>
        <p:nvPicPr>
          <p:cNvPr id="1905" name="Google Shape;1905;p77"/>
          <p:cNvPicPr preferRelativeResize="0"/>
          <p:nvPr/>
        </p:nvPicPr>
        <p:blipFill rotWithShape="1">
          <a:blip r:embed="rId5">
            <a:alphaModFix/>
          </a:blip>
          <a:srcRect b="0" l="0" r="0" t="0"/>
          <a:stretch/>
        </p:blipFill>
        <p:spPr>
          <a:xfrm>
            <a:off x="6874775" y="939075"/>
            <a:ext cx="1732624" cy="3747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78"/>
          <p:cNvSpPr txBox="1"/>
          <p:nvPr>
            <p:ph type="title"/>
          </p:nvPr>
        </p:nvSpPr>
        <p:spPr>
          <a:xfrm>
            <a:off x="507050" y="1527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11" name="Google Shape;1911;p78"/>
          <p:cNvPicPr preferRelativeResize="0"/>
          <p:nvPr/>
        </p:nvPicPr>
        <p:blipFill rotWithShape="1">
          <a:blip r:embed="rId3">
            <a:alphaModFix/>
          </a:blip>
          <a:srcRect b="0" l="0" r="0" t="0"/>
          <a:stretch/>
        </p:blipFill>
        <p:spPr>
          <a:xfrm>
            <a:off x="956475" y="939075"/>
            <a:ext cx="1732624" cy="3747026"/>
          </a:xfrm>
          <a:prstGeom prst="rect">
            <a:avLst/>
          </a:prstGeom>
          <a:noFill/>
          <a:ln>
            <a:noFill/>
          </a:ln>
        </p:spPr>
      </p:pic>
      <p:pic>
        <p:nvPicPr>
          <p:cNvPr id="1912" name="Google Shape;1912;p78"/>
          <p:cNvPicPr preferRelativeResize="0"/>
          <p:nvPr/>
        </p:nvPicPr>
        <p:blipFill rotWithShape="1">
          <a:blip r:embed="rId4">
            <a:alphaModFix/>
          </a:blip>
          <a:srcRect b="0" l="0" r="0" t="0"/>
          <a:stretch/>
        </p:blipFill>
        <p:spPr>
          <a:xfrm>
            <a:off x="3778175" y="939075"/>
            <a:ext cx="1732624" cy="3747026"/>
          </a:xfrm>
          <a:prstGeom prst="rect">
            <a:avLst/>
          </a:prstGeom>
          <a:noFill/>
          <a:ln>
            <a:noFill/>
          </a:ln>
        </p:spPr>
      </p:pic>
      <p:pic>
        <p:nvPicPr>
          <p:cNvPr id="1913" name="Google Shape;1913;p78"/>
          <p:cNvPicPr preferRelativeResize="0"/>
          <p:nvPr/>
        </p:nvPicPr>
        <p:blipFill rotWithShape="1">
          <a:blip r:embed="rId5">
            <a:alphaModFix/>
          </a:blip>
          <a:srcRect b="0" l="0" r="0" t="0"/>
          <a:stretch/>
        </p:blipFill>
        <p:spPr>
          <a:xfrm>
            <a:off x="6874775" y="939075"/>
            <a:ext cx="1732624" cy="37470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79"/>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19" name="Google Shape;1919;p79"/>
          <p:cNvPicPr preferRelativeResize="0"/>
          <p:nvPr/>
        </p:nvPicPr>
        <p:blipFill rotWithShape="1">
          <a:blip r:embed="rId3">
            <a:alphaModFix/>
          </a:blip>
          <a:srcRect b="0" l="0" r="0" t="0"/>
          <a:stretch/>
        </p:blipFill>
        <p:spPr>
          <a:xfrm>
            <a:off x="2250400" y="1025800"/>
            <a:ext cx="6220723" cy="388795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80"/>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25" name="Google Shape;1925;p80"/>
          <p:cNvPicPr preferRelativeResize="0"/>
          <p:nvPr/>
        </p:nvPicPr>
        <p:blipFill rotWithShape="1">
          <a:blip r:embed="rId3">
            <a:alphaModFix/>
          </a:blip>
          <a:srcRect b="0" l="0" r="0" t="0"/>
          <a:stretch/>
        </p:blipFill>
        <p:spPr>
          <a:xfrm>
            <a:off x="2202075" y="851775"/>
            <a:ext cx="6220723" cy="3887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3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Improvements</a:t>
            </a:r>
            <a:endParaRPr>
              <a:solidFill>
                <a:schemeClr val="accent1"/>
              </a:solidFill>
            </a:endParaRPr>
          </a:p>
        </p:txBody>
      </p:sp>
      <p:sp>
        <p:nvSpPr>
          <p:cNvPr id="1585" name="Google Shape;1585;p36"/>
          <p:cNvSpPr txBox="1"/>
          <p:nvPr/>
        </p:nvSpPr>
        <p:spPr>
          <a:xfrm>
            <a:off x="1705975" y="1256025"/>
            <a:ext cx="6003900" cy="284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Changing # to sno</a:t>
            </a:r>
            <a:endParaRPr>
              <a:solidFill>
                <a:schemeClr val="dk1"/>
              </a:solidFill>
              <a:latin typeface="Archivo Light"/>
              <a:ea typeface="Archivo Light"/>
              <a:cs typeface="Archivo Light"/>
              <a:sym typeface="Archivo Light"/>
            </a:endParaRPr>
          </a:p>
          <a:p>
            <a:pPr indent="-317500" lvl="0" marL="457200" marR="0" rtl="0" algn="l">
              <a:lnSpc>
                <a:spcPct val="100000"/>
              </a:lnSpc>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Removing sprint word from sprint 3</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81"/>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31" name="Google Shape;1931;p81"/>
          <p:cNvPicPr preferRelativeResize="0"/>
          <p:nvPr/>
        </p:nvPicPr>
        <p:blipFill rotWithShape="1">
          <a:blip r:embed="rId3">
            <a:alphaModFix/>
          </a:blip>
          <a:srcRect b="0" l="0" r="0" t="0"/>
          <a:stretch/>
        </p:blipFill>
        <p:spPr>
          <a:xfrm>
            <a:off x="2550125" y="909775"/>
            <a:ext cx="6220723" cy="388795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82"/>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37" name="Google Shape;1937;p82"/>
          <p:cNvPicPr preferRelativeResize="0"/>
          <p:nvPr/>
        </p:nvPicPr>
        <p:blipFill rotWithShape="1">
          <a:blip r:embed="rId3">
            <a:alphaModFix/>
          </a:blip>
          <a:srcRect b="0" l="0" r="0" t="0"/>
          <a:stretch/>
        </p:blipFill>
        <p:spPr>
          <a:xfrm>
            <a:off x="2279425" y="950750"/>
            <a:ext cx="6220723" cy="38879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83"/>
          <p:cNvSpPr txBox="1"/>
          <p:nvPr>
            <p:ph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Wiki Link</a:t>
            </a:r>
            <a:endParaRPr/>
          </a:p>
        </p:txBody>
      </p:sp>
      <p:sp>
        <p:nvSpPr>
          <p:cNvPr id="1943" name="Google Shape;1943;p83"/>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u="sng">
                <a:solidFill>
                  <a:schemeClr val="hlink"/>
                </a:solidFill>
                <a:hlinkClick r:id="rId3"/>
              </a:rPr>
              <a:t>https://github.com/htmw/2024F-Tech-Titans/wiki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84"/>
          <p:cNvSpPr txBox="1"/>
          <p:nvPr>
            <p:ph type="title"/>
          </p:nvPr>
        </p:nvSpPr>
        <p:spPr>
          <a:xfrm>
            <a:off x="706650" y="1096375"/>
            <a:ext cx="73794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Live Demo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grpSp>
        <p:nvGrpSpPr>
          <p:cNvPr id="1590" name="Google Shape;1590;p37"/>
          <p:cNvGrpSpPr/>
          <p:nvPr/>
        </p:nvGrpSpPr>
        <p:grpSpPr>
          <a:xfrm>
            <a:off x="592213" y="4208056"/>
            <a:ext cx="1021756" cy="332094"/>
            <a:chOff x="7289663" y="3996131"/>
            <a:chExt cx="1021756" cy="332094"/>
          </a:xfrm>
        </p:grpSpPr>
        <p:sp>
          <p:nvSpPr>
            <p:cNvPr id="1591" name="Google Shape;1591;p37"/>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7"/>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7"/>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7"/>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7"/>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37"/>
          <p:cNvGrpSpPr/>
          <p:nvPr/>
        </p:nvGrpSpPr>
        <p:grpSpPr>
          <a:xfrm>
            <a:off x="6192970" y="1792855"/>
            <a:ext cx="1625766" cy="1554766"/>
            <a:chOff x="6652533" y="1529057"/>
            <a:chExt cx="1496195" cy="1430854"/>
          </a:xfrm>
        </p:grpSpPr>
        <p:sp>
          <p:nvSpPr>
            <p:cNvPr id="1597" name="Google Shape;1597;p37"/>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7"/>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9" name="Google Shape;1599;p37"/>
          <p:cNvSpPr txBox="1"/>
          <p:nvPr>
            <p:ph type="title"/>
          </p:nvPr>
        </p:nvSpPr>
        <p:spPr>
          <a:xfrm>
            <a:off x="190325" y="911888"/>
            <a:ext cx="4695000" cy="6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Description</a:t>
            </a:r>
            <a:endParaRPr/>
          </a:p>
        </p:txBody>
      </p:sp>
      <p:sp>
        <p:nvSpPr>
          <p:cNvPr id="1600" name="Google Shape;1600;p37"/>
          <p:cNvSpPr txBox="1"/>
          <p:nvPr/>
        </p:nvSpPr>
        <p:spPr>
          <a:xfrm>
            <a:off x="6340000" y="3457825"/>
            <a:ext cx="1331700" cy="26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rbitron"/>
                <a:ea typeface="Orbitron"/>
                <a:cs typeface="Orbitron"/>
                <a:sym typeface="Orbitron"/>
              </a:rPr>
              <a:t>BRAND NAME</a:t>
            </a:r>
            <a:endParaRPr b="1" i="0" sz="1100" u="none" cap="none" strike="noStrike">
              <a:solidFill>
                <a:schemeClr val="accent1"/>
              </a:solidFill>
              <a:latin typeface="Orbitron"/>
              <a:ea typeface="Orbitron"/>
              <a:cs typeface="Orbitron"/>
              <a:sym typeface="Orbitron"/>
            </a:endParaRPr>
          </a:p>
        </p:txBody>
      </p:sp>
      <p:grpSp>
        <p:nvGrpSpPr>
          <p:cNvPr id="1601" name="Google Shape;1601;p37"/>
          <p:cNvGrpSpPr/>
          <p:nvPr/>
        </p:nvGrpSpPr>
        <p:grpSpPr>
          <a:xfrm>
            <a:off x="6640838" y="2331500"/>
            <a:ext cx="730017" cy="477474"/>
            <a:chOff x="6640838" y="2331500"/>
            <a:chExt cx="730017" cy="477474"/>
          </a:xfrm>
        </p:grpSpPr>
        <p:sp>
          <p:nvSpPr>
            <p:cNvPr id="1602" name="Google Shape;1602;p37"/>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7"/>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37"/>
          <p:cNvGrpSpPr/>
          <p:nvPr/>
        </p:nvGrpSpPr>
        <p:grpSpPr>
          <a:xfrm>
            <a:off x="1423411" y="3650472"/>
            <a:ext cx="749796" cy="717499"/>
            <a:chOff x="7847861" y="3178722"/>
            <a:chExt cx="749796" cy="717499"/>
          </a:xfrm>
        </p:grpSpPr>
        <p:sp>
          <p:nvSpPr>
            <p:cNvPr id="1605" name="Google Shape;1605;p37"/>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7"/>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7"/>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7"/>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7"/>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0" name="Google Shape;1610;p37"/>
          <p:cNvPicPr preferRelativeResize="0"/>
          <p:nvPr/>
        </p:nvPicPr>
        <p:blipFill rotWithShape="1">
          <a:blip r:embed="rId3">
            <a:alphaModFix/>
          </a:blip>
          <a:srcRect b="0" l="0" r="0" t="0"/>
          <a:stretch/>
        </p:blipFill>
        <p:spPr>
          <a:xfrm>
            <a:off x="4499900" y="744912"/>
            <a:ext cx="4224499" cy="403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38"/>
          <p:cNvSpPr txBox="1"/>
          <p:nvPr>
            <p:ph type="title"/>
          </p:nvPr>
        </p:nvSpPr>
        <p:spPr>
          <a:xfrm>
            <a:off x="672499" y="3680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Team Agreement</a:t>
            </a:r>
            <a:endParaRPr sz="2500"/>
          </a:p>
        </p:txBody>
      </p:sp>
      <p:sp>
        <p:nvSpPr>
          <p:cNvPr id="1616" name="Google Shape;1616;p38"/>
          <p:cNvSpPr/>
          <p:nvPr/>
        </p:nvSpPr>
        <p:spPr>
          <a:xfrm flipH="1">
            <a:off x="2872985" y="4165977"/>
            <a:ext cx="318558" cy="112522"/>
          </a:xfrm>
          <a:custGeom>
            <a:rect b="b" l="l" r="r" t="t"/>
            <a:pathLst>
              <a:path extrusionOk="0" h="4996" w="14144">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7" name="Google Shape;1617;p38"/>
          <p:cNvPicPr preferRelativeResize="0"/>
          <p:nvPr/>
        </p:nvPicPr>
        <p:blipFill rotWithShape="1">
          <a:blip r:embed="rId3">
            <a:alphaModFix/>
          </a:blip>
          <a:srcRect b="0" l="0" r="0" t="0"/>
          <a:stretch/>
        </p:blipFill>
        <p:spPr>
          <a:xfrm>
            <a:off x="4337250" y="368075"/>
            <a:ext cx="4230650" cy="461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39"/>
          <p:cNvPicPr preferRelativeResize="0"/>
          <p:nvPr/>
        </p:nvPicPr>
        <p:blipFill rotWithShape="1">
          <a:blip r:embed="rId3">
            <a:alphaModFix/>
          </a:blip>
          <a:srcRect b="0" l="14183" r="14182" t="0"/>
          <a:stretch/>
        </p:blipFill>
        <p:spPr>
          <a:xfrm>
            <a:off x="628125" y="1282500"/>
            <a:ext cx="2770500" cy="2578500"/>
          </a:xfrm>
          <a:prstGeom prst="roundRect">
            <a:avLst>
              <a:gd fmla="val 7898" name="adj"/>
            </a:avLst>
          </a:prstGeom>
          <a:noFill/>
          <a:ln>
            <a:noFill/>
          </a:ln>
        </p:spPr>
      </p:pic>
      <p:sp>
        <p:nvSpPr>
          <p:cNvPr id="1623" name="Google Shape;1623;p39"/>
          <p:cNvSpPr txBox="1"/>
          <p:nvPr>
            <p:ph type="title"/>
          </p:nvPr>
        </p:nvSpPr>
        <p:spPr>
          <a:xfrm>
            <a:off x="3695500" y="775200"/>
            <a:ext cx="42561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Ankit, 17 year old</a:t>
            </a:r>
            <a:endParaRPr/>
          </a:p>
        </p:txBody>
      </p:sp>
      <p:sp>
        <p:nvSpPr>
          <p:cNvPr id="1624" name="Google Shape;1624;p39"/>
          <p:cNvSpPr txBox="1"/>
          <p:nvPr>
            <p:ph idx="1" type="subTitle"/>
          </p:nvPr>
        </p:nvSpPr>
        <p:spPr>
          <a:xfrm>
            <a:off x="3827550" y="1416975"/>
            <a:ext cx="4607400" cy="32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Ankit is a high schooler who is preparing for IIT JEE exams where is he good at Mathematics and Chemistry but he struggles in Physics, even though he attends extra classes, but he never excels it. So, he feels like he personalized study material to improve his weak areas.</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Goals: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Have good grasp on difficult physics topics.</a:t>
            </a:r>
            <a:endParaRPr sz="1200"/>
          </a:p>
          <a:p>
            <a:pPr indent="-304800" lvl="0" marL="457200" rtl="0" algn="l">
              <a:lnSpc>
                <a:spcPct val="100000"/>
              </a:lnSpc>
              <a:spcBef>
                <a:spcPts val="0"/>
              </a:spcBef>
              <a:spcAft>
                <a:spcPts val="0"/>
              </a:spcAft>
              <a:buSzPts val="1200"/>
              <a:buChar char="●"/>
            </a:pPr>
            <a:r>
              <a:rPr lang="en" sz="1200"/>
              <a:t>Have access to personalized materials on complex topics or topics where he is weak at.</a:t>
            </a:r>
            <a:endParaRPr sz="1200"/>
          </a:p>
          <a:p>
            <a:pPr indent="-304800" lvl="0" marL="457200" rtl="0" algn="l">
              <a:lnSpc>
                <a:spcPct val="100000"/>
              </a:lnSpc>
              <a:spcBef>
                <a:spcPts val="0"/>
              </a:spcBef>
              <a:spcAft>
                <a:spcPts val="0"/>
              </a:spcAft>
              <a:buSzPts val="1200"/>
              <a:buChar char="●"/>
            </a:pPr>
            <a:r>
              <a:rPr lang="en" sz="1200"/>
              <a:t>Able to balance school, extra classes and self study.</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Challenges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There is a lot of content in online or in books but unable to find proper content for his weakness topics.</a:t>
            </a:r>
            <a:endParaRPr sz="1200"/>
          </a:p>
          <a:p>
            <a:pPr indent="-304800" lvl="0" marL="457200" rtl="0" algn="l">
              <a:lnSpc>
                <a:spcPct val="100000"/>
              </a:lnSpc>
              <a:spcBef>
                <a:spcPts val="0"/>
              </a:spcBef>
              <a:spcAft>
                <a:spcPts val="0"/>
              </a:spcAft>
              <a:buSzPts val="1200"/>
              <a:buChar char="●"/>
            </a:pPr>
            <a:r>
              <a:rPr lang="en" sz="1200"/>
              <a:t>Searching for proper material is time taking.</a:t>
            </a:r>
            <a:endParaRPr sz="1200"/>
          </a:p>
          <a:p>
            <a:pPr indent="-304800" lvl="0" marL="457200" rtl="0" algn="l">
              <a:lnSpc>
                <a:spcPct val="100000"/>
              </a:lnSpc>
              <a:spcBef>
                <a:spcPts val="0"/>
              </a:spcBef>
              <a:spcAft>
                <a:spcPts val="0"/>
              </a:spcAft>
              <a:buSzPts val="1200"/>
              <a:buChar char="●"/>
            </a:pPr>
            <a:r>
              <a:rPr lang="en" sz="1200"/>
              <a:t>Unable to identify the weak topics.</a:t>
            </a:r>
            <a:endParaRPr sz="1200"/>
          </a:p>
        </p:txBody>
      </p:sp>
      <p:grpSp>
        <p:nvGrpSpPr>
          <p:cNvPr id="1625" name="Google Shape;1625;p39"/>
          <p:cNvGrpSpPr/>
          <p:nvPr/>
        </p:nvGrpSpPr>
        <p:grpSpPr>
          <a:xfrm>
            <a:off x="3137660" y="1566154"/>
            <a:ext cx="518269" cy="328105"/>
            <a:chOff x="783960" y="4261704"/>
            <a:chExt cx="518269" cy="328105"/>
          </a:xfrm>
        </p:grpSpPr>
        <p:sp>
          <p:nvSpPr>
            <p:cNvPr id="1626" name="Google Shape;1626;p3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7" name="Google Shape;1627;p39"/>
            <p:cNvGrpSpPr/>
            <p:nvPr/>
          </p:nvGrpSpPr>
          <p:grpSpPr>
            <a:xfrm>
              <a:off x="783960" y="4261704"/>
              <a:ext cx="518269" cy="328105"/>
              <a:chOff x="783960" y="4261704"/>
              <a:chExt cx="518269" cy="328105"/>
            </a:xfrm>
          </p:grpSpPr>
          <p:sp>
            <p:nvSpPr>
              <p:cNvPr id="1628" name="Google Shape;1628;p3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32" name="Google Shape;1632;p39"/>
          <p:cNvGrpSpPr/>
          <p:nvPr/>
        </p:nvGrpSpPr>
        <p:grpSpPr>
          <a:xfrm>
            <a:off x="1384881" y="1818398"/>
            <a:ext cx="518284" cy="375476"/>
            <a:chOff x="855125" y="679497"/>
            <a:chExt cx="254310" cy="184228"/>
          </a:xfrm>
        </p:grpSpPr>
        <p:sp>
          <p:nvSpPr>
            <p:cNvPr id="1633" name="Google Shape;1633;p3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id="1640" name="Google Shape;1640;p40"/>
          <p:cNvPicPr preferRelativeResize="0"/>
          <p:nvPr/>
        </p:nvPicPr>
        <p:blipFill rotWithShape="1">
          <a:blip r:embed="rId3">
            <a:alphaModFix/>
          </a:blip>
          <a:srcRect b="0" l="19781" r="19780" t="0"/>
          <a:stretch/>
        </p:blipFill>
        <p:spPr>
          <a:xfrm flipH="1">
            <a:off x="6068650" y="1282500"/>
            <a:ext cx="2770500" cy="2578500"/>
          </a:xfrm>
          <a:prstGeom prst="roundRect">
            <a:avLst>
              <a:gd fmla="val 7898" name="adj"/>
            </a:avLst>
          </a:prstGeom>
          <a:noFill/>
          <a:ln>
            <a:noFill/>
          </a:ln>
        </p:spPr>
      </p:pic>
      <p:sp>
        <p:nvSpPr>
          <p:cNvPr id="1641" name="Google Shape;1641;p40"/>
          <p:cNvSpPr txBox="1"/>
          <p:nvPr>
            <p:ph type="title"/>
          </p:nvPr>
        </p:nvSpPr>
        <p:spPr>
          <a:xfrm>
            <a:off x="642674" y="775200"/>
            <a:ext cx="4737300" cy="507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200"/>
              <a:buNone/>
            </a:pPr>
            <a:r>
              <a:rPr lang="en"/>
              <a:t>Rajat, 28 year old</a:t>
            </a:r>
            <a:endParaRPr/>
          </a:p>
        </p:txBody>
      </p:sp>
      <p:sp>
        <p:nvSpPr>
          <p:cNvPr id="1642" name="Google Shape;1642;p40"/>
          <p:cNvSpPr txBox="1"/>
          <p:nvPr>
            <p:ph idx="1" type="subTitle"/>
          </p:nvPr>
        </p:nvSpPr>
        <p:spPr>
          <a:xfrm>
            <a:off x="1309775" y="1333350"/>
            <a:ext cx="4524600" cy="36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Rajat is CA (Chartered Accountant) aspirant from Mumbai, but he is also working full time in financial firm, which causes him have less time to study. He finds financial reporting and taxation difficult and even struggling to focus because of tight schedule.</a:t>
            </a:r>
            <a:endParaRPr sz="1200"/>
          </a:p>
          <a:p>
            <a:pPr indent="0" lvl="0" marL="0" rtl="0" algn="l">
              <a:lnSpc>
                <a:spcPct val="100000"/>
              </a:lnSpc>
              <a:spcBef>
                <a:spcPts val="0"/>
              </a:spcBef>
              <a:spcAft>
                <a:spcPts val="0"/>
              </a:spcAft>
              <a:buSzPts val="1400"/>
              <a:buNone/>
            </a:pPr>
            <a:r>
              <a:rPr lang="en" sz="1200"/>
              <a:t>Goals:</a:t>
            </a:r>
            <a:endParaRPr sz="1200"/>
          </a:p>
          <a:p>
            <a:pPr indent="-304800" lvl="0" marL="457200" rtl="0" algn="l">
              <a:lnSpc>
                <a:spcPct val="100000"/>
              </a:lnSpc>
              <a:spcBef>
                <a:spcPts val="0"/>
              </a:spcBef>
              <a:spcAft>
                <a:spcPts val="0"/>
              </a:spcAft>
              <a:buSzPts val="1200"/>
              <a:buChar char="●"/>
            </a:pPr>
            <a:r>
              <a:rPr lang="en" sz="1200"/>
              <a:t>Improve the understanding of the complex topics.</a:t>
            </a:r>
            <a:endParaRPr sz="1200"/>
          </a:p>
          <a:p>
            <a:pPr indent="-304800" lvl="0" marL="457200" rtl="0" algn="l">
              <a:lnSpc>
                <a:spcPct val="100000"/>
              </a:lnSpc>
              <a:spcBef>
                <a:spcPts val="0"/>
              </a:spcBef>
              <a:spcAft>
                <a:spcPts val="0"/>
              </a:spcAft>
              <a:buSzPts val="1200"/>
              <a:buChar char="●"/>
            </a:pPr>
            <a:r>
              <a:rPr lang="en" sz="1200"/>
              <a:t>Able to access the targetted material on the topics which he finds difficult.</a:t>
            </a:r>
            <a:endParaRPr sz="1200"/>
          </a:p>
          <a:p>
            <a:pPr indent="-304800" lvl="0" marL="457200" rtl="0" algn="l">
              <a:lnSpc>
                <a:spcPct val="100000"/>
              </a:lnSpc>
              <a:spcBef>
                <a:spcPts val="0"/>
              </a:spcBef>
              <a:spcAft>
                <a:spcPts val="0"/>
              </a:spcAft>
              <a:buSzPts val="1200"/>
              <a:buChar char="●"/>
            </a:pPr>
            <a:r>
              <a:rPr lang="en" sz="1200"/>
              <a:t>Able to balance both work and preparation.</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 sz="1200"/>
              <a:t>Challenges:</a:t>
            </a:r>
            <a:endParaRPr sz="1200"/>
          </a:p>
          <a:p>
            <a:pPr indent="-304800" lvl="0" marL="457200" rtl="0" algn="l">
              <a:lnSpc>
                <a:spcPct val="100000"/>
              </a:lnSpc>
              <a:spcBef>
                <a:spcPts val="0"/>
              </a:spcBef>
              <a:spcAft>
                <a:spcPts val="0"/>
              </a:spcAft>
              <a:buSzPts val="1200"/>
              <a:buChar char="●"/>
            </a:pPr>
            <a:r>
              <a:rPr lang="en" sz="1200"/>
              <a:t>Its difficult to manage both work life and student life which leading him not to study well.</a:t>
            </a:r>
            <a:endParaRPr sz="1200"/>
          </a:p>
          <a:p>
            <a:pPr indent="-304800" lvl="0" marL="457200" rtl="0" algn="l">
              <a:lnSpc>
                <a:spcPct val="100000"/>
              </a:lnSpc>
              <a:spcBef>
                <a:spcPts val="0"/>
              </a:spcBef>
              <a:spcAft>
                <a:spcPts val="0"/>
              </a:spcAft>
              <a:buSzPts val="1200"/>
              <a:buChar char="●"/>
            </a:pPr>
            <a:r>
              <a:rPr lang="en" sz="1200"/>
              <a:t>Time consuming on finding the concepts he is weak at.</a:t>
            </a:r>
            <a:endParaRPr sz="1200"/>
          </a:p>
          <a:p>
            <a:pPr indent="-304800" lvl="0" marL="457200" rtl="0" algn="l">
              <a:lnSpc>
                <a:spcPct val="100000"/>
              </a:lnSpc>
              <a:spcBef>
                <a:spcPts val="0"/>
              </a:spcBef>
              <a:spcAft>
                <a:spcPts val="0"/>
              </a:spcAft>
              <a:buSzPts val="1200"/>
              <a:buChar char="●"/>
            </a:pPr>
            <a:r>
              <a:rPr lang="en" sz="1200"/>
              <a:t>Struggling to study all because of broad topics in CA.</a:t>
            </a:r>
            <a:endParaRPr sz="1200"/>
          </a:p>
        </p:txBody>
      </p:sp>
      <p:sp>
        <p:nvSpPr>
          <p:cNvPr id="1643" name="Google Shape;1643;p40"/>
          <p:cNvSpPr/>
          <p:nvPr/>
        </p:nvSpPr>
        <p:spPr>
          <a:xfrm>
            <a:off x="6107394" y="20445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40"/>
          <p:cNvGrpSpPr/>
          <p:nvPr/>
        </p:nvGrpSpPr>
        <p:grpSpPr>
          <a:xfrm>
            <a:off x="5459112" y="1399762"/>
            <a:ext cx="609540" cy="583574"/>
            <a:chOff x="3105300" y="593625"/>
            <a:chExt cx="256800" cy="245850"/>
          </a:xfrm>
        </p:grpSpPr>
        <p:sp>
          <p:nvSpPr>
            <p:cNvPr id="1645" name="Google Shape;1645;p4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